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5"/>
  </p:notesMasterIdLst>
  <p:sldIdLst>
    <p:sldId id="256" r:id="rId2"/>
    <p:sldId id="257" r:id="rId3"/>
    <p:sldId id="258" r:id="rId4"/>
  </p:sldIdLst>
  <p:sldSz cx="9906000" cy="6858000" type="A4"/>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F5DF1"/>
    <a:srgbClr val="5B9BD5"/>
    <a:srgbClr val="000000"/>
    <a:srgbClr val="FFCCCC"/>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3" autoAdjust="0"/>
    <p:restoredTop sz="94660"/>
  </p:normalViewPr>
  <p:slideViewPr>
    <p:cSldViewPr snapToGrid="0">
      <p:cViewPr>
        <p:scale>
          <a:sx n="90" d="100"/>
          <a:sy n="90" d="100"/>
        </p:scale>
        <p:origin x="498"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5973" cy="497118"/>
          </a:xfrm>
          <a:prstGeom prst="rect">
            <a:avLst/>
          </a:prstGeom>
        </p:spPr>
        <p:txBody>
          <a:bodyPr vert="horz" lIns="90462" tIns="45231" rIns="90462" bIns="45231"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0136" y="0"/>
            <a:ext cx="2945973" cy="497118"/>
          </a:xfrm>
          <a:prstGeom prst="rect">
            <a:avLst/>
          </a:prstGeom>
        </p:spPr>
        <p:txBody>
          <a:bodyPr vert="horz" lIns="90462" tIns="45231" rIns="90462" bIns="45231" rtlCol="0"/>
          <a:lstStyle>
            <a:lvl1pPr algn="r">
              <a:defRPr sz="1200"/>
            </a:lvl1pPr>
          </a:lstStyle>
          <a:p>
            <a:fld id="{B92E7504-1104-479B-B0B3-5D45B73EBCE9}" type="datetimeFigureOut">
              <a:rPr kumimoji="1" lang="ja-JP" altLang="en-US" smtClean="0"/>
              <a:t>2023/12/6</a:t>
            </a:fld>
            <a:endParaRPr kumimoji="1" lang="ja-JP" altLang="en-US"/>
          </a:p>
        </p:txBody>
      </p:sp>
      <p:sp>
        <p:nvSpPr>
          <p:cNvPr id="4" name="スライド イメージ プレースホルダー 3"/>
          <p:cNvSpPr>
            <a:spLocks noGrp="1" noRot="1" noChangeAspect="1"/>
          </p:cNvSpPr>
          <p:nvPr>
            <p:ph type="sldImg" idx="2"/>
          </p:nvPr>
        </p:nvSpPr>
        <p:spPr>
          <a:xfrm>
            <a:off x="981075" y="1241425"/>
            <a:ext cx="4835525" cy="3349625"/>
          </a:xfrm>
          <a:prstGeom prst="rect">
            <a:avLst/>
          </a:prstGeom>
          <a:noFill/>
          <a:ln w="12700">
            <a:solidFill>
              <a:prstClr val="black"/>
            </a:solidFill>
          </a:ln>
        </p:spPr>
        <p:txBody>
          <a:bodyPr vert="horz" lIns="90462" tIns="45231" rIns="90462" bIns="45231" rtlCol="0" anchor="ctr"/>
          <a:lstStyle/>
          <a:p>
            <a:endParaRPr lang="ja-JP" altLang="en-US"/>
          </a:p>
        </p:txBody>
      </p:sp>
      <p:sp>
        <p:nvSpPr>
          <p:cNvPr id="5" name="ノート プレースホルダー 4"/>
          <p:cNvSpPr>
            <a:spLocks noGrp="1"/>
          </p:cNvSpPr>
          <p:nvPr>
            <p:ph type="body" sz="quarter" idx="3"/>
          </p:nvPr>
        </p:nvSpPr>
        <p:spPr>
          <a:xfrm>
            <a:off x="680081" y="4777687"/>
            <a:ext cx="5437513" cy="3907729"/>
          </a:xfrm>
          <a:prstGeom prst="rect">
            <a:avLst/>
          </a:prstGeom>
        </p:spPr>
        <p:txBody>
          <a:bodyPr vert="horz" lIns="90462" tIns="45231" rIns="90462" bIns="45231"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29520"/>
            <a:ext cx="2945973" cy="497118"/>
          </a:xfrm>
          <a:prstGeom prst="rect">
            <a:avLst/>
          </a:prstGeom>
        </p:spPr>
        <p:txBody>
          <a:bodyPr vert="horz" lIns="90462" tIns="45231" rIns="90462" bIns="45231"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0136" y="9429520"/>
            <a:ext cx="2945973" cy="497118"/>
          </a:xfrm>
          <a:prstGeom prst="rect">
            <a:avLst/>
          </a:prstGeom>
        </p:spPr>
        <p:txBody>
          <a:bodyPr vert="horz" lIns="90462" tIns="45231" rIns="90462" bIns="45231" rtlCol="0" anchor="b"/>
          <a:lstStyle>
            <a:lvl1pPr algn="r">
              <a:defRPr sz="1200"/>
            </a:lvl1pPr>
          </a:lstStyle>
          <a:p>
            <a:fld id="{606E7115-4956-4E90-8D0C-786252F73C8A}" type="slidenum">
              <a:rPr kumimoji="1" lang="ja-JP" altLang="en-US" smtClean="0"/>
              <a:t>‹#›</a:t>
            </a:fld>
            <a:endParaRPr kumimoji="1" lang="ja-JP" altLang="en-US"/>
          </a:p>
        </p:txBody>
      </p:sp>
    </p:spTree>
    <p:extLst>
      <p:ext uri="{BB962C8B-B14F-4D97-AF65-F5344CB8AC3E}">
        <p14:creationId xmlns:p14="http://schemas.microsoft.com/office/powerpoint/2010/main" val="228507120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1"/>
            </a:lvl1pPr>
            <a:lvl2pPr marL="457181" indent="0" algn="ctr">
              <a:buNone/>
              <a:defRPr sz="2000"/>
            </a:lvl2pPr>
            <a:lvl3pPr marL="914362" indent="0" algn="ctr">
              <a:buNone/>
              <a:defRPr sz="1800"/>
            </a:lvl3pPr>
            <a:lvl4pPr marL="1371543" indent="0" algn="ctr">
              <a:buNone/>
              <a:defRPr sz="1600"/>
            </a:lvl4pPr>
            <a:lvl5pPr marL="1828723" indent="0" algn="ctr">
              <a:buNone/>
              <a:defRPr sz="1600"/>
            </a:lvl5pPr>
            <a:lvl6pPr marL="2285905" indent="0" algn="ctr">
              <a:buNone/>
              <a:defRPr sz="1600"/>
            </a:lvl6pPr>
            <a:lvl7pPr marL="2743085" indent="0" algn="ctr">
              <a:buNone/>
              <a:defRPr sz="1600"/>
            </a:lvl7pPr>
            <a:lvl8pPr marL="3200266" indent="0" algn="ctr">
              <a:buNone/>
              <a:defRPr sz="1600"/>
            </a:lvl8pPr>
            <a:lvl9pPr marL="3657446"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F3F4AE46-19D2-401B-A87A-1045D66AFA84}" type="datetime1">
              <a:rPr kumimoji="1" lang="ja-JP" altLang="en-US" smtClean="0"/>
              <a:t>2023/12/6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5C7773B-7665-4B83-A629-9900F8EC7825}" type="slidenum">
              <a:rPr kumimoji="1" lang="ja-JP" altLang="en-US" smtClean="0"/>
              <a:t>‹#›</a:t>
            </a:fld>
            <a:endParaRPr kumimoji="1" lang="ja-JP" altLang="en-US"/>
          </a:p>
        </p:txBody>
      </p:sp>
    </p:spTree>
    <p:extLst>
      <p:ext uri="{BB962C8B-B14F-4D97-AF65-F5344CB8AC3E}">
        <p14:creationId xmlns:p14="http://schemas.microsoft.com/office/powerpoint/2010/main" val="467958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97DD560-8502-427C-BB43-DA41C5ADD0A5}" type="datetime1">
              <a:rPr kumimoji="1" lang="ja-JP" altLang="en-US" smtClean="0"/>
              <a:t>2023/12/6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5C7773B-7665-4B83-A629-9900F8EC7825}" type="slidenum">
              <a:rPr kumimoji="1" lang="ja-JP" altLang="en-US" smtClean="0"/>
              <a:t>‹#›</a:t>
            </a:fld>
            <a:endParaRPr kumimoji="1" lang="ja-JP" altLang="en-US"/>
          </a:p>
        </p:txBody>
      </p:sp>
    </p:spTree>
    <p:extLst>
      <p:ext uri="{BB962C8B-B14F-4D97-AF65-F5344CB8AC3E}">
        <p14:creationId xmlns:p14="http://schemas.microsoft.com/office/powerpoint/2010/main" val="17911776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C61FA96-DB02-4B1D-8C7E-A69F77CCFFFA}" type="datetime1">
              <a:rPr kumimoji="1" lang="ja-JP" altLang="en-US" smtClean="0"/>
              <a:t>2023/12/6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5C7773B-7665-4B83-A629-9900F8EC7825}" type="slidenum">
              <a:rPr kumimoji="1" lang="ja-JP" altLang="en-US" smtClean="0"/>
              <a:t>‹#›</a:t>
            </a:fld>
            <a:endParaRPr kumimoji="1" lang="ja-JP" altLang="en-US"/>
          </a:p>
        </p:txBody>
      </p:sp>
    </p:spTree>
    <p:extLst>
      <p:ext uri="{BB962C8B-B14F-4D97-AF65-F5344CB8AC3E}">
        <p14:creationId xmlns:p14="http://schemas.microsoft.com/office/powerpoint/2010/main" val="21973360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8F664FC-5100-4AC3-9D8D-0B4BAACD753E}" type="datetime1">
              <a:rPr kumimoji="1" lang="ja-JP" altLang="en-US" smtClean="0"/>
              <a:t>2023/12/6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5C7773B-7665-4B83-A629-9900F8EC7825}" type="slidenum">
              <a:rPr kumimoji="1" lang="ja-JP" altLang="en-US" smtClean="0"/>
              <a:t>‹#›</a:t>
            </a:fld>
            <a:endParaRPr kumimoji="1" lang="ja-JP" altLang="en-US"/>
          </a:p>
        </p:txBody>
      </p:sp>
    </p:spTree>
    <p:extLst>
      <p:ext uri="{BB962C8B-B14F-4D97-AF65-F5344CB8AC3E}">
        <p14:creationId xmlns:p14="http://schemas.microsoft.com/office/powerpoint/2010/main" val="6827619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81" y="1709740"/>
            <a:ext cx="8543925"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81" y="4589466"/>
            <a:ext cx="8543925" cy="1500187"/>
          </a:xfrm>
        </p:spPr>
        <p:txBody>
          <a:bodyPr/>
          <a:lstStyle>
            <a:lvl1pPr marL="0" indent="0">
              <a:buNone/>
              <a:defRPr sz="2401">
                <a:solidFill>
                  <a:schemeClr val="tx1"/>
                </a:solidFill>
              </a:defRPr>
            </a:lvl1pPr>
            <a:lvl2pPr marL="457181" indent="0">
              <a:buNone/>
              <a:defRPr sz="2000">
                <a:solidFill>
                  <a:schemeClr val="tx1">
                    <a:tint val="75000"/>
                  </a:schemeClr>
                </a:solidFill>
              </a:defRPr>
            </a:lvl2pPr>
            <a:lvl3pPr marL="914362" indent="0">
              <a:buNone/>
              <a:defRPr sz="1800">
                <a:solidFill>
                  <a:schemeClr val="tx1">
                    <a:tint val="75000"/>
                  </a:schemeClr>
                </a:solidFill>
              </a:defRPr>
            </a:lvl3pPr>
            <a:lvl4pPr marL="1371543" indent="0">
              <a:buNone/>
              <a:defRPr sz="1600">
                <a:solidFill>
                  <a:schemeClr val="tx1">
                    <a:tint val="75000"/>
                  </a:schemeClr>
                </a:solidFill>
              </a:defRPr>
            </a:lvl4pPr>
            <a:lvl5pPr marL="1828723" indent="0">
              <a:buNone/>
              <a:defRPr sz="1600">
                <a:solidFill>
                  <a:schemeClr val="tx1">
                    <a:tint val="75000"/>
                  </a:schemeClr>
                </a:solidFill>
              </a:defRPr>
            </a:lvl5pPr>
            <a:lvl6pPr marL="2285905" indent="0">
              <a:buNone/>
              <a:defRPr sz="1600">
                <a:solidFill>
                  <a:schemeClr val="tx1">
                    <a:tint val="75000"/>
                  </a:schemeClr>
                </a:solidFill>
              </a:defRPr>
            </a:lvl6pPr>
            <a:lvl7pPr marL="2743085" indent="0">
              <a:buNone/>
              <a:defRPr sz="1600">
                <a:solidFill>
                  <a:schemeClr val="tx1">
                    <a:tint val="75000"/>
                  </a:schemeClr>
                </a:solidFill>
              </a:defRPr>
            </a:lvl7pPr>
            <a:lvl8pPr marL="3200266" indent="0">
              <a:buNone/>
              <a:defRPr sz="1600">
                <a:solidFill>
                  <a:schemeClr val="tx1">
                    <a:tint val="75000"/>
                  </a:schemeClr>
                </a:solidFill>
              </a:defRPr>
            </a:lvl8pPr>
            <a:lvl9pPr marL="3657446"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1CB77EB-A960-4541-9D81-4C3C2AAC87A0}" type="datetime1">
              <a:rPr kumimoji="1" lang="ja-JP" altLang="en-US" smtClean="0"/>
              <a:t>2023/12/6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5C7773B-7665-4B83-A629-9900F8EC7825}" type="slidenum">
              <a:rPr kumimoji="1" lang="ja-JP" altLang="en-US" smtClean="0"/>
              <a:t>‹#›</a:t>
            </a:fld>
            <a:endParaRPr kumimoji="1" lang="ja-JP" altLang="en-US"/>
          </a:p>
        </p:txBody>
      </p:sp>
    </p:spTree>
    <p:extLst>
      <p:ext uri="{BB962C8B-B14F-4D97-AF65-F5344CB8AC3E}">
        <p14:creationId xmlns:p14="http://schemas.microsoft.com/office/powerpoint/2010/main" val="4107383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734031BA-49D3-4014-9A59-62A0D3F59B13}" type="datetime1">
              <a:rPr kumimoji="1" lang="ja-JP" altLang="en-US" smtClean="0"/>
              <a:t>2023/12/6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5C7773B-7665-4B83-A629-9900F8EC7825}" type="slidenum">
              <a:rPr kumimoji="1" lang="ja-JP" altLang="en-US" smtClean="0"/>
              <a:t>‹#›</a:t>
            </a:fld>
            <a:endParaRPr kumimoji="1" lang="ja-JP" altLang="en-US"/>
          </a:p>
        </p:txBody>
      </p:sp>
    </p:spTree>
    <p:extLst>
      <p:ext uri="{BB962C8B-B14F-4D97-AF65-F5344CB8AC3E}">
        <p14:creationId xmlns:p14="http://schemas.microsoft.com/office/powerpoint/2010/main" val="31133232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9" y="365127"/>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30" y="1681164"/>
            <a:ext cx="4190702" cy="823912"/>
          </a:xfrm>
        </p:spPr>
        <p:txBody>
          <a:bodyPr anchor="b"/>
          <a:lstStyle>
            <a:lvl1pPr marL="0" indent="0">
              <a:buNone/>
              <a:defRPr sz="2401" b="1"/>
            </a:lvl1pPr>
            <a:lvl2pPr marL="457181" indent="0">
              <a:buNone/>
              <a:defRPr sz="2000" b="1"/>
            </a:lvl2pPr>
            <a:lvl3pPr marL="914362" indent="0">
              <a:buNone/>
              <a:defRPr sz="1800" b="1"/>
            </a:lvl3pPr>
            <a:lvl4pPr marL="1371543" indent="0">
              <a:buNone/>
              <a:defRPr sz="1600" b="1"/>
            </a:lvl4pPr>
            <a:lvl5pPr marL="1828723" indent="0">
              <a:buNone/>
              <a:defRPr sz="1600" b="1"/>
            </a:lvl5pPr>
            <a:lvl6pPr marL="2285905" indent="0">
              <a:buNone/>
              <a:defRPr sz="1600" b="1"/>
            </a:lvl6pPr>
            <a:lvl7pPr marL="2743085" indent="0">
              <a:buNone/>
              <a:defRPr sz="1600" b="1"/>
            </a:lvl7pPr>
            <a:lvl8pPr marL="3200266" indent="0">
              <a:buNone/>
              <a:defRPr sz="1600" b="1"/>
            </a:lvl8pPr>
            <a:lvl9pPr marL="3657446"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30" y="2505076"/>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4" y="1681164"/>
            <a:ext cx="4211340" cy="823912"/>
          </a:xfrm>
        </p:spPr>
        <p:txBody>
          <a:bodyPr anchor="b"/>
          <a:lstStyle>
            <a:lvl1pPr marL="0" indent="0">
              <a:buNone/>
              <a:defRPr sz="2401" b="1"/>
            </a:lvl1pPr>
            <a:lvl2pPr marL="457181" indent="0">
              <a:buNone/>
              <a:defRPr sz="2000" b="1"/>
            </a:lvl2pPr>
            <a:lvl3pPr marL="914362" indent="0">
              <a:buNone/>
              <a:defRPr sz="1800" b="1"/>
            </a:lvl3pPr>
            <a:lvl4pPr marL="1371543" indent="0">
              <a:buNone/>
              <a:defRPr sz="1600" b="1"/>
            </a:lvl4pPr>
            <a:lvl5pPr marL="1828723" indent="0">
              <a:buNone/>
              <a:defRPr sz="1600" b="1"/>
            </a:lvl5pPr>
            <a:lvl6pPr marL="2285905" indent="0">
              <a:buNone/>
              <a:defRPr sz="1600" b="1"/>
            </a:lvl6pPr>
            <a:lvl7pPr marL="2743085" indent="0">
              <a:buNone/>
              <a:defRPr sz="1600" b="1"/>
            </a:lvl7pPr>
            <a:lvl8pPr marL="3200266" indent="0">
              <a:buNone/>
              <a:defRPr sz="1600" b="1"/>
            </a:lvl8pPr>
            <a:lvl9pPr marL="3657446"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4" y="2505076"/>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51F9FDB2-9BD4-471F-ABF4-467CA5423BDE}" type="datetime1">
              <a:rPr kumimoji="1" lang="ja-JP" altLang="en-US" smtClean="0"/>
              <a:t>2023/12/6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5C7773B-7665-4B83-A629-9900F8EC7825}" type="slidenum">
              <a:rPr kumimoji="1" lang="ja-JP" altLang="en-US" smtClean="0"/>
              <a:t>‹#›</a:t>
            </a:fld>
            <a:endParaRPr kumimoji="1" lang="ja-JP" altLang="en-US"/>
          </a:p>
        </p:txBody>
      </p:sp>
    </p:spTree>
    <p:extLst>
      <p:ext uri="{BB962C8B-B14F-4D97-AF65-F5344CB8AC3E}">
        <p14:creationId xmlns:p14="http://schemas.microsoft.com/office/powerpoint/2010/main" val="3776239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560A680E-F7D3-4B87-9EF9-67FA2D6CEB6A}" type="datetime1">
              <a:rPr kumimoji="1" lang="ja-JP" altLang="en-US" smtClean="0"/>
              <a:t>2023/12/6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5C7773B-7665-4B83-A629-9900F8EC7825}" type="slidenum">
              <a:rPr kumimoji="1" lang="ja-JP" altLang="en-US" smtClean="0"/>
              <a:t>‹#›</a:t>
            </a:fld>
            <a:endParaRPr kumimoji="1" lang="ja-JP" altLang="en-US"/>
          </a:p>
        </p:txBody>
      </p:sp>
    </p:spTree>
    <p:extLst>
      <p:ext uri="{BB962C8B-B14F-4D97-AF65-F5344CB8AC3E}">
        <p14:creationId xmlns:p14="http://schemas.microsoft.com/office/powerpoint/2010/main" val="9557355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645EC9-5374-4E52-8E0B-BFD2C705D142}" type="datetime1">
              <a:rPr kumimoji="1" lang="ja-JP" altLang="en-US" smtClean="0"/>
              <a:t>2023/12/6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5C7773B-7665-4B83-A629-9900F8EC7825}" type="slidenum">
              <a:rPr kumimoji="1" lang="ja-JP" altLang="en-US" smtClean="0"/>
              <a:t>‹#›</a:t>
            </a:fld>
            <a:endParaRPr kumimoji="1" lang="ja-JP" altLang="en-US"/>
          </a:p>
        </p:txBody>
      </p:sp>
    </p:spTree>
    <p:extLst>
      <p:ext uri="{BB962C8B-B14F-4D97-AF65-F5344CB8AC3E}">
        <p14:creationId xmlns:p14="http://schemas.microsoft.com/office/powerpoint/2010/main" val="27685548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4" cy="1600200"/>
          </a:xfrm>
        </p:spPr>
        <p:txBody>
          <a:bodyPr anchor="b"/>
          <a:lstStyle>
            <a:lvl1pPr>
              <a:defRPr sz="3199"/>
            </a:lvl1pPr>
          </a:lstStyle>
          <a:p>
            <a:r>
              <a:rPr lang="ja-JP" altLang="en-US"/>
              <a:t>マスター タイトルの書式設定</a:t>
            </a:r>
            <a:endParaRPr lang="en-US" dirty="0"/>
          </a:p>
        </p:txBody>
      </p:sp>
      <p:sp>
        <p:nvSpPr>
          <p:cNvPr id="3" name="Content Placeholder 2"/>
          <p:cNvSpPr>
            <a:spLocks noGrp="1"/>
          </p:cNvSpPr>
          <p:nvPr>
            <p:ph idx="1"/>
          </p:nvPr>
        </p:nvSpPr>
        <p:spPr>
          <a:xfrm>
            <a:off x="4211341" y="987428"/>
            <a:ext cx="5014913" cy="4873625"/>
          </a:xfrm>
        </p:spPr>
        <p:txBody>
          <a:bodyPr/>
          <a:lstStyle>
            <a:lvl1pPr>
              <a:defRPr sz="3199"/>
            </a:lvl1pPr>
            <a:lvl2pPr>
              <a:defRPr sz="2799"/>
            </a:lvl2pPr>
            <a:lvl3pPr>
              <a:defRPr sz="2401"/>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4" cy="3811588"/>
          </a:xfrm>
        </p:spPr>
        <p:txBody>
          <a:bodyPr/>
          <a:lstStyle>
            <a:lvl1pPr marL="0" indent="0">
              <a:buNone/>
              <a:defRPr sz="1600"/>
            </a:lvl1pPr>
            <a:lvl2pPr marL="457181" indent="0">
              <a:buNone/>
              <a:defRPr sz="1400"/>
            </a:lvl2pPr>
            <a:lvl3pPr marL="914362" indent="0">
              <a:buNone/>
              <a:defRPr sz="1200"/>
            </a:lvl3pPr>
            <a:lvl4pPr marL="1371543" indent="0">
              <a:buNone/>
              <a:defRPr sz="1000"/>
            </a:lvl4pPr>
            <a:lvl5pPr marL="1828723" indent="0">
              <a:buNone/>
              <a:defRPr sz="1000"/>
            </a:lvl5pPr>
            <a:lvl6pPr marL="2285905" indent="0">
              <a:buNone/>
              <a:defRPr sz="1000"/>
            </a:lvl6pPr>
            <a:lvl7pPr marL="2743085" indent="0">
              <a:buNone/>
              <a:defRPr sz="1000"/>
            </a:lvl7pPr>
            <a:lvl8pPr marL="3200266" indent="0">
              <a:buNone/>
              <a:defRPr sz="1000"/>
            </a:lvl8pPr>
            <a:lvl9pPr marL="3657446"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FD20F4E3-037A-4D89-8D7B-C485ACC94D9B}" type="datetime1">
              <a:rPr kumimoji="1" lang="ja-JP" altLang="en-US" smtClean="0"/>
              <a:t>2023/12/6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5C7773B-7665-4B83-A629-9900F8EC7825}" type="slidenum">
              <a:rPr kumimoji="1" lang="ja-JP" altLang="en-US" smtClean="0"/>
              <a:t>‹#›</a:t>
            </a:fld>
            <a:endParaRPr kumimoji="1" lang="ja-JP" altLang="en-US"/>
          </a:p>
        </p:txBody>
      </p:sp>
    </p:spTree>
    <p:extLst>
      <p:ext uri="{BB962C8B-B14F-4D97-AF65-F5344CB8AC3E}">
        <p14:creationId xmlns:p14="http://schemas.microsoft.com/office/powerpoint/2010/main" val="33918485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4" cy="1600200"/>
          </a:xfrm>
        </p:spPr>
        <p:txBody>
          <a:bodyPr anchor="b"/>
          <a:lstStyle>
            <a:lvl1pPr>
              <a:defRPr sz="3199"/>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1" y="987428"/>
            <a:ext cx="5014913" cy="4873625"/>
          </a:xfrm>
        </p:spPr>
        <p:txBody>
          <a:bodyPr anchor="t"/>
          <a:lstStyle>
            <a:lvl1pPr marL="0" indent="0">
              <a:buNone/>
              <a:defRPr sz="3199"/>
            </a:lvl1pPr>
            <a:lvl2pPr marL="457181" indent="0">
              <a:buNone/>
              <a:defRPr sz="2799"/>
            </a:lvl2pPr>
            <a:lvl3pPr marL="914362" indent="0">
              <a:buNone/>
              <a:defRPr sz="2401"/>
            </a:lvl3pPr>
            <a:lvl4pPr marL="1371543" indent="0">
              <a:buNone/>
              <a:defRPr sz="2000"/>
            </a:lvl4pPr>
            <a:lvl5pPr marL="1828723" indent="0">
              <a:buNone/>
              <a:defRPr sz="2000"/>
            </a:lvl5pPr>
            <a:lvl6pPr marL="2285905" indent="0">
              <a:buNone/>
              <a:defRPr sz="2000"/>
            </a:lvl6pPr>
            <a:lvl7pPr marL="2743085" indent="0">
              <a:buNone/>
              <a:defRPr sz="2000"/>
            </a:lvl7pPr>
            <a:lvl8pPr marL="3200266" indent="0">
              <a:buNone/>
              <a:defRPr sz="2000"/>
            </a:lvl8pPr>
            <a:lvl9pPr marL="3657446"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82328" y="2057400"/>
            <a:ext cx="3194944" cy="3811588"/>
          </a:xfrm>
        </p:spPr>
        <p:txBody>
          <a:bodyPr/>
          <a:lstStyle>
            <a:lvl1pPr marL="0" indent="0">
              <a:buNone/>
              <a:defRPr sz="1600"/>
            </a:lvl1pPr>
            <a:lvl2pPr marL="457181" indent="0">
              <a:buNone/>
              <a:defRPr sz="1400"/>
            </a:lvl2pPr>
            <a:lvl3pPr marL="914362" indent="0">
              <a:buNone/>
              <a:defRPr sz="1200"/>
            </a:lvl3pPr>
            <a:lvl4pPr marL="1371543" indent="0">
              <a:buNone/>
              <a:defRPr sz="1000"/>
            </a:lvl4pPr>
            <a:lvl5pPr marL="1828723" indent="0">
              <a:buNone/>
              <a:defRPr sz="1000"/>
            </a:lvl5pPr>
            <a:lvl6pPr marL="2285905" indent="0">
              <a:buNone/>
              <a:defRPr sz="1000"/>
            </a:lvl6pPr>
            <a:lvl7pPr marL="2743085" indent="0">
              <a:buNone/>
              <a:defRPr sz="1000"/>
            </a:lvl7pPr>
            <a:lvl8pPr marL="3200266" indent="0">
              <a:buNone/>
              <a:defRPr sz="1000"/>
            </a:lvl8pPr>
            <a:lvl9pPr marL="3657446"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97BC040-F309-4F4C-87A7-8842C724FEF0}" type="datetime1">
              <a:rPr kumimoji="1" lang="ja-JP" altLang="en-US" smtClean="0"/>
              <a:t>2023/12/6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5C7773B-7665-4B83-A629-9900F8EC7825}" type="slidenum">
              <a:rPr kumimoji="1" lang="ja-JP" altLang="en-US" smtClean="0"/>
              <a:t>‹#›</a:t>
            </a:fld>
            <a:endParaRPr kumimoji="1" lang="ja-JP" altLang="en-US"/>
          </a:p>
        </p:txBody>
      </p:sp>
    </p:spTree>
    <p:extLst>
      <p:ext uri="{BB962C8B-B14F-4D97-AF65-F5344CB8AC3E}">
        <p14:creationId xmlns:p14="http://schemas.microsoft.com/office/powerpoint/2010/main" val="5547277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9"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9"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3"/>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AD6C38-0047-4173-9FF1-812CB138D64D}" type="datetime1">
              <a:rPr kumimoji="1" lang="ja-JP" altLang="en-US" smtClean="0"/>
              <a:t>2023/12/6</a:t>
            </a:fld>
            <a:endParaRPr kumimoji="1" lang="ja-JP" altLang="en-US"/>
          </a:p>
        </p:txBody>
      </p:sp>
      <p:sp>
        <p:nvSpPr>
          <p:cNvPr id="5" name="Footer Placeholder 4"/>
          <p:cNvSpPr>
            <a:spLocks noGrp="1"/>
          </p:cNvSpPr>
          <p:nvPr>
            <p:ph type="ftr" sz="quarter" idx="3"/>
          </p:nvPr>
        </p:nvSpPr>
        <p:spPr>
          <a:xfrm>
            <a:off x="3281364" y="6356353"/>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3"/>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C7773B-7665-4B83-A629-9900F8EC7825}" type="slidenum">
              <a:rPr kumimoji="1" lang="ja-JP" altLang="en-US" smtClean="0"/>
              <a:t>‹#›</a:t>
            </a:fld>
            <a:endParaRPr kumimoji="1" lang="ja-JP" altLang="en-US"/>
          </a:p>
        </p:txBody>
      </p:sp>
    </p:spTree>
    <p:extLst>
      <p:ext uri="{BB962C8B-B14F-4D97-AF65-F5344CB8AC3E}">
        <p14:creationId xmlns:p14="http://schemas.microsoft.com/office/powerpoint/2010/main" val="63345886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362"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591" indent="-228591" algn="l" defTabSz="914362" rtl="0" eaLnBrk="1" latinLnBrk="0" hangingPunct="1">
        <a:lnSpc>
          <a:spcPct val="90000"/>
        </a:lnSpc>
        <a:spcBef>
          <a:spcPts val="1000"/>
        </a:spcBef>
        <a:buFont typeface="Arial" panose="020B0604020202020204" pitchFamily="34" charset="0"/>
        <a:buChar char="•"/>
        <a:defRPr kumimoji="1" sz="2799" kern="1200">
          <a:solidFill>
            <a:schemeClr val="tx1"/>
          </a:solidFill>
          <a:latin typeface="+mn-lt"/>
          <a:ea typeface="+mn-ea"/>
          <a:cs typeface="+mn-cs"/>
        </a:defRPr>
      </a:lvl1pPr>
      <a:lvl2pPr marL="685771" indent="-228591" algn="l" defTabSz="914362" rtl="0" eaLnBrk="1" latinLnBrk="0" hangingPunct="1">
        <a:lnSpc>
          <a:spcPct val="90000"/>
        </a:lnSpc>
        <a:spcBef>
          <a:spcPts val="500"/>
        </a:spcBef>
        <a:buFont typeface="Arial" panose="020B0604020202020204" pitchFamily="34" charset="0"/>
        <a:buChar char="•"/>
        <a:defRPr kumimoji="1" sz="2401" kern="1200">
          <a:solidFill>
            <a:schemeClr val="tx1"/>
          </a:solidFill>
          <a:latin typeface="+mn-lt"/>
          <a:ea typeface="+mn-ea"/>
          <a:cs typeface="+mn-cs"/>
        </a:defRPr>
      </a:lvl2pPr>
      <a:lvl3pPr marL="1142952" indent="-228591" algn="l" defTabSz="914362"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132" indent="-228591" algn="l" defTabSz="914362"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314" indent="-228591" algn="l" defTabSz="914362"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495" indent="-228591" algn="l" defTabSz="914362"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675" indent="-228591" algn="l" defTabSz="914362"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8857" indent="-228591" algn="l" defTabSz="914362"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037" indent="-228591" algn="l" defTabSz="914362"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362" rtl="0" eaLnBrk="1" latinLnBrk="0" hangingPunct="1">
        <a:defRPr kumimoji="1" sz="1800" kern="1200">
          <a:solidFill>
            <a:schemeClr val="tx1"/>
          </a:solidFill>
          <a:latin typeface="+mn-lt"/>
          <a:ea typeface="+mn-ea"/>
          <a:cs typeface="+mn-cs"/>
        </a:defRPr>
      </a:lvl1pPr>
      <a:lvl2pPr marL="457181" algn="l" defTabSz="914362" rtl="0" eaLnBrk="1" latinLnBrk="0" hangingPunct="1">
        <a:defRPr kumimoji="1" sz="1800" kern="1200">
          <a:solidFill>
            <a:schemeClr val="tx1"/>
          </a:solidFill>
          <a:latin typeface="+mn-lt"/>
          <a:ea typeface="+mn-ea"/>
          <a:cs typeface="+mn-cs"/>
        </a:defRPr>
      </a:lvl2pPr>
      <a:lvl3pPr marL="914362" algn="l" defTabSz="914362" rtl="0" eaLnBrk="1" latinLnBrk="0" hangingPunct="1">
        <a:defRPr kumimoji="1" sz="1800" kern="1200">
          <a:solidFill>
            <a:schemeClr val="tx1"/>
          </a:solidFill>
          <a:latin typeface="+mn-lt"/>
          <a:ea typeface="+mn-ea"/>
          <a:cs typeface="+mn-cs"/>
        </a:defRPr>
      </a:lvl3pPr>
      <a:lvl4pPr marL="1371543" algn="l" defTabSz="914362" rtl="0" eaLnBrk="1" latinLnBrk="0" hangingPunct="1">
        <a:defRPr kumimoji="1" sz="1800" kern="1200">
          <a:solidFill>
            <a:schemeClr val="tx1"/>
          </a:solidFill>
          <a:latin typeface="+mn-lt"/>
          <a:ea typeface="+mn-ea"/>
          <a:cs typeface="+mn-cs"/>
        </a:defRPr>
      </a:lvl4pPr>
      <a:lvl5pPr marL="1828723" algn="l" defTabSz="914362" rtl="0" eaLnBrk="1" latinLnBrk="0" hangingPunct="1">
        <a:defRPr kumimoji="1" sz="1800" kern="1200">
          <a:solidFill>
            <a:schemeClr val="tx1"/>
          </a:solidFill>
          <a:latin typeface="+mn-lt"/>
          <a:ea typeface="+mn-ea"/>
          <a:cs typeface="+mn-cs"/>
        </a:defRPr>
      </a:lvl5pPr>
      <a:lvl6pPr marL="2285905" algn="l" defTabSz="914362" rtl="0" eaLnBrk="1" latinLnBrk="0" hangingPunct="1">
        <a:defRPr kumimoji="1" sz="1800" kern="1200">
          <a:solidFill>
            <a:schemeClr val="tx1"/>
          </a:solidFill>
          <a:latin typeface="+mn-lt"/>
          <a:ea typeface="+mn-ea"/>
          <a:cs typeface="+mn-cs"/>
        </a:defRPr>
      </a:lvl6pPr>
      <a:lvl7pPr marL="2743085" algn="l" defTabSz="914362" rtl="0" eaLnBrk="1" latinLnBrk="0" hangingPunct="1">
        <a:defRPr kumimoji="1" sz="1800" kern="1200">
          <a:solidFill>
            <a:schemeClr val="tx1"/>
          </a:solidFill>
          <a:latin typeface="+mn-lt"/>
          <a:ea typeface="+mn-ea"/>
          <a:cs typeface="+mn-cs"/>
        </a:defRPr>
      </a:lvl7pPr>
      <a:lvl8pPr marL="3200266" algn="l" defTabSz="914362" rtl="0" eaLnBrk="1" latinLnBrk="0" hangingPunct="1">
        <a:defRPr kumimoji="1" sz="1800" kern="1200">
          <a:solidFill>
            <a:schemeClr val="tx1"/>
          </a:solidFill>
          <a:latin typeface="+mn-lt"/>
          <a:ea typeface="+mn-ea"/>
          <a:cs typeface="+mn-cs"/>
        </a:defRPr>
      </a:lvl8pPr>
      <a:lvl9pPr marL="3657446" algn="l" defTabSz="914362"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p:cNvSpPr txBox="1"/>
          <p:nvPr/>
        </p:nvSpPr>
        <p:spPr>
          <a:xfrm>
            <a:off x="7998090" y="672390"/>
            <a:ext cx="1107996" cy="5675337"/>
          </a:xfrm>
          <a:prstGeom prst="rect">
            <a:avLst/>
          </a:prstGeom>
          <a:noFill/>
        </p:spPr>
        <p:txBody>
          <a:bodyPr vert="eaVert" wrap="square" rtlCol="0">
            <a:spAutoFit/>
          </a:bodyPr>
          <a:lstStyle/>
          <a:p>
            <a:pPr>
              <a:lnSpc>
                <a:spcPts val="1760"/>
              </a:lnSpc>
            </a:pPr>
            <a:r>
              <a:rPr lang="ja-JP" altLang="en-US" sz="1300" dirty="0" smtClean="0">
                <a:latin typeface="ＭＳ 明朝" panose="02020609040205080304" pitchFamily="17" charset="-128"/>
                <a:ea typeface="ＭＳ 明朝" panose="02020609040205080304" pitchFamily="17" charset="-128"/>
              </a:rPr>
              <a:t>　ゆみこさんの学級</a:t>
            </a:r>
            <a:r>
              <a:rPr lang="ja-JP" altLang="en-US" sz="1300" dirty="0">
                <a:latin typeface="ＭＳ 明朝" panose="02020609040205080304" pitchFamily="17" charset="-128"/>
                <a:ea typeface="ＭＳ 明朝" panose="02020609040205080304" pitchFamily="17" charset="-128"/>
              </a:rPr>
              <a:t>では、理科の学習で育てたホウセンカのたね</a:t>
            </a:r>
            <a:r>
              <a:rPr lang="ja-JP" altLang="en-US" sz="1300" dirty="0" smtClean="0">
                <a:latin typeface="ＭＳ 明朝" panose="02020609040205080304" pitchFamily="17" charset="-128"/>
                <a:ea typeface="ＭＳ 明朝" panose="02020609040205080304" pitchFamily="17" charset="-128"/>
              </a:rPr>
              <a:t>を二年生にわたすことにしました。そこで、ゆみこさんは、ホウセンカを元気に育てるためのポイントをカードに書こうとしています。次の</a:t>
            </a:r>
            <a:r>
              <a:rPr lang="en-US" altLang="ja-JP" sz="1300" dirty="0" smtClean="0">
                <a:latin typeface="ＭＳ 明朝" panose="02020609040205080304" pitchFamily="17" charset="-128"/>
                <a:ea typeface="ＭＳ 明朝" panose="02020609040205080304" pitchFamily="17" charset="-128"/>
              </a:rPr>
              <a:t>【</a:t>
            </a:r>
            <a:r>
              <a:rPr lang="ja-JP" altLang="en-US" sz="1300" dirty="0">
                <a:latin typeface="ＭＳ 明朝" panose="02020609040205080304" pitchFamily="17" charset="-128"/>
                <a:ea typeface="ＭＳ 明朝" panose="02020609040205080304" pitchFamily="17" charset="-128"/>
              </a:rPr>
              <a:t>図かん</a:t>
            </a:r>
            <a:r>
              <a:rPr lang="en-US" altLang="ja-JP" sz="1300" dirty="0" smtClean="0">
                <a:latin typeface="ＭＳ 明朝" panose="02020609040205080304" pitchFamily="17" charset="-128"/>
                <a:ea typeface="ＭＳ 明朝" panose="02020609040205080304" pitchFamily="17" charset="-128"/>
              </a:rPr>
              <a:t>】</a:t>
            </a:r>
            <a:r>
              <a:rPr lang="ja-JP" altLang="en-US" sz="1300" dirty="0" smtClean="0">
                <a:latin typeface="ＭＳ 明朝" panose="02020609040205080304" pitchFamily="17" charset="-128"/>
                <a:ea typeface="ＭＳ 明朝" panose="02020609040205080304" pitchFamily="17" charset="-128"/>
              </a:rPr>
              <a:t>と</a:t>
            </a:r>
            <a:r>
              <a:rPr lang="en-US" altLang="ja-JP" sz="1300" dirty="0" smtClean="0">
                <a:latin typeface="ＭＳ 明朝" panose="02020609040205080304" pitchFamily="17" charset="-128"/>
                <a:ea typeface="ＭＳ 明朝" panose="02020609040205080304" pitchFamily="17" charset="-128"/>
              </a:rPr>
              <a:t>【</a:t>
            </a:r>
            <a:r>
              <a:rPr lang="ja-JP" altLang="en-US" sz="1300" dirty="0">
                <a:latin typeface="ＭＳ 明朝" panose="02020609040205080304" pitchFamily="17" charset="-128"/>
                <a:ea typeface="ＭＳ 明朝" panose="02020609040205080304" pitchFamily="17" charset="-128"/>
              </a:rPr>
              <a:t>育て方について</a:t>
            </a:r>
            <a:r>
              <a:rPr lang="ja-JP" altLang="en-US" sz="1300" dirty="0" smtClean="0">
                <a:latin typeface="ＭＳ 明朝" panose="02020609040205080304" pitchFamily="17" charset="-128"/>
                <a:ea typeface="ＭＳ 明朝" panose="02020609040205080304" pitchFamily="17" charset="-128"/>
              </a:rPr>
              <a:t>のカード</a:t>
            </a:r>
            <a:r>
              <a:rPr lang="en-US" altLang="ja-JP" sz="1300" dirty="0" smtClean="0">
                <a:latin typeface="ＭＳ 明朝" panose="02020609040205080304" pitchFamily="17" charset="-128"/>
                <a:ea typeface="ＭＳ 明朝" panose="02020609040205080304" pitchFamily="17" charset="-128"/>
              </a:rPr>
              <a:t>】</a:t>
            </a:r>
            <a:r>
              <a:rPr lang="ja-JP" altLang="en-US" sz="1300" dirty="0" smtClean="0">
                <a:latin typeface="ＭＳ 明朝" panose="02020609040205080304" pitchFamily="17" charset="-128"/>
                <a:ea typeface="ＭＳ 明朝" panose="02020609040205080304" pitchFamily="17" charset="-128"/>
              </a:rPr>
              <a:t>をよく</a:t>
            </a:r>
            <a:r>
              <a:rPr lang="ja-JP" altLang="en-US" sz="1300" dirty="0">
                <a:latin typeface="ＭＳ 明朝" panose="02020609040205080304" pitchFamily="17" charset="-128"/>
                <a:ea typeface="ＭＳ 明朝" panose="02020609040205080304" pitchFamily="17" charset="-128"/>
              </a:rPr>
              <a:t>読んで、あとの問いに答えましょう。 </a:t>
            </a:r>
            <a:endParaRPr kumimoji="1" lang="ja-JP" altLang="en-US" sz="1300" dirty="0">
              <a:latin typeface="ＭＳ 明朝" panose="02020609040205080304" pitchFamily="17" charset="-128"/>
              <a:ea typeface="ＭＳ 明朝" panose="02020609040205080304" pitchFamily="17" charset="-128"/>
            </a:endParaRPr>
          </a:p>
        </p:txBody>
      </p:sp>
      <p:sp>
        <p:nvSpPr>
          <p:cNvPr id="14" name="メモ 13"/>
          <p:cNvSpPr/>
          <p:nvPr/>
        </p:nvSpPr>
        <p:spPr>
          <a:xfrm>
            <a:off x="463674" y="895443"/>
            <a:ext cx="3780741" cy="2889890"/>
          </a:xfrm>
          <a:custGeom>
            <a:avLst/>
            <a:gdLst>
              <a:gd name="connsiteX0" fmla="*/ 0 w 3780741"/>
              <a:gd name="connsiteY0" fmla="*/ 0 h 2889890"/>
              <a:gd name="connsiteX1" fmla="*/ 516701 w 3780741"/>
              <a:gd name="connsiteY1" fmla="*/ 0 h 2889890"/>
              <a:gd name="connsiteX2" fmla="*/ 1184632 w 3780741"/>
              <a:gd name="connsiteY2" fmla="*/ 0 h 2889890"/>
              <a:gd name="connsiteX3" fmla="*/ 1776948 w 3780741"/>
              <a:gd name="connsiteY3" fmla="*/ 0 h 2889890"/>
              <a:gd name="connsiteX4" fmla="*/ 2331457 w 3780741"/>
              <a:gd name="connsiteY4" fmla="*/ 0 h 2889890"/>
              <a:gd name="connsiteX5" fmla="*/ 3037195 w 3780741"/>
              <a:gd name="connsiteY5" fmla="*/ 0 h 2889890"/>
              <a:gd name="connsiteX6" fmla="*/ 3780741 w 3780741"/>
              <a:gd name="connsiteY6" fmla="*/ 0 h 2889890"/>
              <a:gd name="connsiteX7" fmla="*/ 3780741 w 3780741"/>
              <a:gd name="connsiteY7" fmla="*/ 491281 h 2889890"/>
              <a:gd name="connsiteX8" fmla="*/ 3780741 w 3780741"/>
              <a:gd name="connsiteY8" fmla="*/ 1127057 h 2889890"/>
              <a:gd name="connsiteX9" fmla="*/ 3780741 w 3780741"/>
              <a:gd name="connsiteY9" fmla="*/ 1676136 h 2889890"/>
              <a:gd name="connsiteX10" fmla="*/ 3780741 w 3780741"/>
              <a:gd name="connsiteY10" fmla="*/ 2283013 h 2889890"/>
              <a:gd name="connsiteX11" fmla="*/ 3780741 w 3780741"/>
              <a:gd name="connsiteY11" fmla="*/ 2889890 h 2889890"/>
              <a:gd name="connsiteX12" fmla="*/ 3264040 w 3780741"/>
              <a:gd name="connsiteY12" fmla="*/ 2889890 h 2889890"/>
              <a:gd name="connsiteX13" fmla="*/ 2671724 w 3780741"/>
              <a:gd name="connsiteY13" fmla="*/ 2889890 h 2889890"/>
              <a:gd name="connsiteX14" fmla="*/ 2079408 w 3780741"/>
              <a:gd name="connsiteY14" fmla="*/ 2889890 h 2889890"/>
              <a:gd name="connsiteX15" fmla="*/ 1411477 w 3780741"/>
              <a:gd name="connsiteY15" fmla="*/ 2889890 h 2889890"/>
              <a:gd name="connsiteX16" fmla="*/ 781353 w 3780741"/>
              <a:gd name="connsiteY16" fmla="*/ 2889890 h 2889890"/>
              <a:gd name="connsiteX17" fmla="*/ 0 w 3780741"/>
              <a:gd name="connsiteY17" fmla="*/ 2889890 h 2889890"/>
              <a:gd name="connsiteX18" fmla="*/ 0 w 3780741"/>
              <a:gd name="connsiteY18" fmla="*/ 2398609 h 2889890"/>
              <a:gd name="connsiteX19" fmla="*/ 0 w 3780741"/>
              <a:gd name="connsiteY19" fmla="*/ 1878428 h 2889890"/>
              <a:gd name="connsiteX20" fmla="*/ 0 w 3780741"/>
              <a:gd name="connsiteY20" fmla="*/ 1242653 h 2889890"/>
              <a:gd name="connsiteX21" fmla="*/ 0 w 3780741"/>
              <a:gd name="connsiteY21" fmla="*/ 751371 h 2889890"/>
              <a:gd name="connsiteX22" fmla="*/ 0 w 3780741"/>
              <a:gd name="connsiteY22" fmla="*/ 0 h 2889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780741" h="2889890" fill="none" extrusionOk="0">
                <a:moveTo>
                  <a:pt x="0" y="0"/>
                </a:moveTo>
                <a:cubicBezTo>
                  <a:pt x="121294" y="-18764"/>
                  <a:pt x="408006" y="22664"/>
                  <a:pt x="516701" y="0"/>
                </a:cubicBezTo>
                <a:cubicBezTo>
                  <a:pt x="625396" y="-22664"/>
                  <a:pt x="1033324" y="-18817"/>
                  <a:pt x="1184632" y="0"/>
                </a:cubicBezTo>
                <a:cubicBezTo>
                  <a:pt x="1335940" y="18817"/>
                  <a:pt x="1614682" y="-4784"/>
                  <a:pt x="1776948" y="0"/>
                </a:cubicBezTo>
                <a:cubicBezTo>
                  <a:pt x="1939214" y="4784"/>
                  <a:pt x="2114259" y="6192"/>
                  <a:pt x="2331457" y="0"/>
                </a:cubicBezTo>
                <a:cubicBezTo>
                  <a:pt x="2548655" y="-6192"/>
                  <a:pt x="2873033" y="20304"/>
                  <a:pt x="3037195" y="0"/>
                </a:cubicBezTo>
                <a:cubicBezTo>
                  <a:pt x="3201357" y="-20304"/>
                  <a:pt x="3545260" y="2655"/>
                  <a:pt x="3780741" y="0"/>
                </a:cubicBezTo>
                <a:cubicBezTo>
                  <a:pt x="3797777" y="161104"/>
                  <a:pt x="3758828" y="352023"/>
                  <a:pt x="3780741" y="491281"/>
                </a:cubicBezTo>
                <a:cubicBezTo>
                  <a:pt x="3802654" y="630539"/>
                  <a:pt x="3772783" y="911481"/>
                  <a:pt x="3780741" y="1127057"/>
                </a:cubicBezTo>
                <a:cubicBezTo>
                  <a:pt x="3788699" y="1342633"/>
                  <a:pt x="3771790" y="1448184"/>
                  <a:pt x="3780741" y="1676136"/>
                </a:cubicBezTo>
                <a:cubicBezTo>
                  <a:pt x="3789692" y="1904088"/>
                  <a:pt x="3753430" y="2014974"/>
                  <a:pt x="3780741" y="2283013"/>
                </a:cubicBezTo>
                <a:cubicBezTo>
                  <a:pt x="3808052" y="2551052"/>
                  <a:pt x="3777762" y="2632601"/>
                  <a:pt x="3780741" y="2889890"/>
                </a:cubicBezTo>
                <a:cubicBezTo>
                  <a:pt x="3533165" y="2891849"/>
                  <a:pt x="3486469" y="2875091"/>
                  <a:pt x="3264040" y="2889890"/>
                </a:cubicBezTo>
                <a:cubicBezTo>
                  <a:pt x="3041611" y="2904689"/>
                  <a:pt x="2900313" y="2881446"/>
                  <a:pt x="2671724" y="2889890"/>
                </a:cubicBezTo>
                <a:cubicBezTo>
                  <a:pt x="2443135" y="2898334"/>
                  <a:pt x="2367182" y="2885764"/>
                  <a:pt x="2079408" y="2889890"/>
                </a:cubicBezTo>
                <a:cubicBezTo>
                  <a:pt x="1791634" y="2894016"/>
                  <a:pt x="1593596" y="2859876"/>
                  <a:pt x="1411477" y="2889890"/>
                </a:cubicBezTo>
                <a:cubicBezTo>
                  <a:pt x="1229358" y="2919904"/>
                  <a:pt x="1087442" y="2889009"/>
                  <a:pt x="781353" y="2889890"/>
                </a:cubicBezTo>
                <a:cubicBezTo>
                  <a:pt x="475264" y="2890771"/>
                  <a:pt x="269214" y="2860053"/>
                  <a:pt x="0" y="2889890"/>
                </a:cubicBezTo>
                <a:cubicBezTo>
                  <a:pt x="7721" y="2694227"/>
                  <a:pt x="4605" y="2623028"/>
                  <a:pt x="0" y="2398609"/>
                </a:cubicBezTo>
                <a:cubicBezTo>
                  <a:pt x="-4605" y="2174190"/>
                  <a:pt x="-11357" y="2128078"/>
                  <a:pt x="0" y="1878428"/>
                </a:cubicBezTo>
                <a:cubicBezTo>
                  <a:pt x="11357" y="1628778"/>
                  <a:pt x="-21667" y="1517123"/>
                  <a:pt x="0" y="1242653"/>
                </a:cubicBezTo>
                <a:cubicBezTo>
                  <a:pt x="21667" y="968183"/>
                  <a:pt x="8575" y="984921"/>
                  <a:pt x="0" y="751371"/>
                </a:cubicBezTo>
                <a:cubicBezTo>
                  <a:pt x="-8575" y="517821"/>
                  <a:pt x="2755" y="158719"/>
                  <a:pt x="0" y="0"/>
                </a:cubicBezTo>
                <a:close/>
              </a:path>
              <a:path w="3780741" h="2889890" stroke="0" extrusionOk="0">
                <a:moveTo>
                  <a:pt x="0" y="0"/>
                </a:moveTo>
                <a:cubicBezTo>
                  <a:pt x="291719" y="15602"/>
                  <a:pt x="473384" y="-16079"/>
                  <a:pt x="630124" y="0"/>
                </a:cubicBezTo>
                <a:cubicBezTo>
                  <a:pt x="786864" y="16079"/>
                  <a:pt x="980960" y="19083"/>
                  <a:pt x="1260247" y="0"/>
                </a:cubicBezTo>
                <a:cubicBezTo>
                  <a:pt x="1539534" y="-19083"/>
                  <a:pt x="1726733" y="16308"/>
                  <a:pt x="1890371" y="0"/>
                </a:cubicBezTo>
                <a:cubicBezTo>
                  <a:pt x="2054009" y="-16308"/>
                  <a:pt x="2373689" y="-17339"/>
                  <a:pt x="2596109" y="0"/>
                </a:cubicBezTo>
                <a:cubicBezTo>
                  <a:pt x="2818529" y="17339"/>
                  <a:pt x="3495227" y="41256"/>
                  <a:pt x="3780741" y="0"/>
                </a:cubicBezTo>
                <a:cubicBezTo>
                  <a:pt x="3793632" y="243363"/>
                  <a:pt x="3790162" y="407260"/>
                  <a:pt x="3780741" y="577978"/>
                </a:cubicBezTo>
                <a:cubicBezTo>
                  <a:pt x="3771320" y="748696"/>
                  <a:pt x="3801083" y="1004988"/>
                  <a:pt x="3780741" y="1213754"/>
                </a:cubicBezTo>
                <a:cubicBezTo>
                  <a:pt x="3760399" y="1422520"/>
                  <a:pt x="3805807" y="1478096"/>
                  <a:pt x="3780741" y="1733934"/>
                </a:cubicBezTo>
                <a:cubicBezTo>
                  <a:pt x="3755675" y="1989772"/>
                  <a:pt x="3809321" y="2222562"/>
                  <a:pt x="3780741" y="2369710"/>
                </a:cubicBezTo>
                <a:cubicBezTo>
                  <a:pt x="3752161" y="2516858"/>
                  <a:pt x="3772694" y="2643645"/>
                  <a:pt x="3780741" y="2889890"/>
                </a:cubicBezTo>
                <a:cubicBezTo>
                  <a:pt x="3636206" y="2914522"/>
                  <a:pt x="3454755" y="2891244"/>
                  <a:pt x="3226232" y="2889890"/>
                </a:cubicBezTo>
                <a:cubicBezTo>
                  <a:pt x="2997709" y="2888536"/>
                  <a:pt x="2818426" y="2893426"/>
                  <a:pt x="2709531" y="2889890"/>
                </a:cubicBezTo>
                <a:cubicBezTo>
                  <a:pt x="2600636" y="2886354"/>
                  <a:pt x="2280832" y="2883565"/>
                  <a:pt x="2117215" y="2889890"/>
                </a:cubicBezTo>
                <a:cubicBezTo>
                  <a:pt x="1953598" y="2896215"/>
                  <a:pt x="1743876" y="2904416"/>
                  <a:pt x="1600514" y="2889890"/>
                </a:cubicBezTo>
                <a:cubicBezTo>
                  <a:pt x="1457152" y="2875364"/>
                  <a:pt x="1172602" y="2891384"/>
                  <a:pt x="932583" y="2889890"/>
                </a:cubicBezTo>
                <a:cubicBezTo>
                  <a:pt x="692564" y="2888396"/>
                  <a:pt x="300330" y="2928909"/>
                  <a:pt x="0" y="2889890"/>
                </a:cubicBezTo>
                <a:cubicBezTo>
                  <a:pt x="21972" y="2665289"/>
                  <a:pt x="-11348" y="2544094"/>
                  <a:pt x="0" y="2398609"/>
                </a:cubicBezTo>
                <a:cubicBezTo>
                  <a:pt x="11348" y="2253124"/>
                  <a:pt x="9353" y="1996288"/>
                  <a:pt x="0" y="1791732"/>
                </a:cubicBezTo>
                <a:cubicBezTo>
                  <a:pt x="-9353" y="1587176"/>
                  <a:pt x="-20036" y="1497336"/>
                  <a:pt x="0" y="1242653"/>
                </a:cubicBezTo>
                <a:cubicBezTo>
                  <a:pt x="20036" y="987970"/>
                  <a:pt x="17001" y="930306"/>
                  <a:pt x="0" y="751371"/>
                </a:cubicBezTo>
                <a:cubicBezTo>
                  <a:pt x="-17001" y="572436"/>
                  <a:pt x="5006" y="184630"/>
                  <a:pt x="0" y="0"/>
                </a:cubicBezTo>
                <a:close/>
              </a:path>
            </a:pathLst>
          </a:custGeom>
          <a:ln>
            <a:extLst>
              <a:ext uri="{C807C97D-BFC1-408E-A445-0C87EB9F89A2}">
                <ask:lineSketchStyleProps xmlns:ask="http://schemas.microsoft.com/office/drawing/2018/sketchyshapes" xmlns="" sd="430810540">
                  <a:prstGeom prst="rect">
                    <a:avLst/>
                  </a:prstGeom>
                  <ask:type>
                    <ask:lineSketchFreehand/>
                  </ask:type>
                </ask:lineSketchStyleProps>
              </a:ext>
            </a:extLst>
          </a:ln>
        </p:spPr>
        <p:style>
          <a:lnRef idx="2">
            <a:schemeClr val="accent6"/>
          </a:lnRef>
          <a:fillRef idx="1">
            <a:schemeClr val="lt1"/>
          </a:fillRef>
          <a:effectRef idx="0">
            <a:schemeClr val="accent6"/>
          </a:effectRef>
          <a:fontRef idx="minor">
            <a:schemeClr val="dk1"/>
          </a:fontRef>
        </p:style>
        <p:txBody>
          <a:bodyPr rtlCol="0" anchor="ctr"/>
          <a:lstStyle/>
          <a:p>
            <a:r>
              <a:rPr lang="ja-JP" altLang="en-US" sz="1300" dirty="0">
                <a:latin typeface="UD Digi Kyokasho NK-R" panose="02020400000000000000" pitchFamily="18" charset="-128"/>
                <a:ea typeface="UD Digi Kyokasho NK-R" panose="02020400000000000000" pitchFamily="18" charset="-128"/>
              </a:rPr>
              <a:t>２年生のみなさんへ</a:t>
            </a:r>
            <a:endParaRPr lang="en-US" altLang="ja-JP" sz="1300" dirty="0">
              <a:latin typeface="UD Digi Kyokasho NK-R" panose="02020400000000000000" pitchFamily="18" charset="-128"/>
              <a:ea typeface="UD Digi Kyokasho NK-R" panose="02020400000000000000" pitchFamily="18" charset="-128"/>
            </a:endParaRPr>
          </a:p>
          <a:p>
            <a:pPr algn="just"/>
            <a:r>
              <a:rPr lang="ja-JP" altLang="en-US" sz="1300" dirty="0">
                <a:latin typeface="UD Digi Kyokasho NK-R" panose="02020400000000000000" pitchFamily="18" charset="-128"/>
                <a:ea typeface="UD Digi Kyokasho NK-R" panose="02020400000000000000" pitchFamily="18" charset="-128"/>
              </a:rPr>
              <a:t>　</a:t>
            </a:r>
            <a:r>
              <a:rPr lang="en-US" altLang="ja-JP" sz="1300" dirty="0">
                <a:latin typeface="UD Digi Kyokasho NK-R" panose="02020400000000000000" pitchFamily="18" charset="-128"/>
                <a:ea typeface="UD Digi Kyokasho NK-R" panose="02020400000000000000" pitchFamily="18" charset="-128"/>
              </a:rPr>
              <a:t> </a:t>
            </a:r>
            <a:r>
              <a:rPr lang="ja-JP" altLang="en-US" sz="1300" dirty="0">
                <a:latin typeface="UD Digi Kyokasho NK-R" panose="02020400000000000000" pitchFamily="18" charset="-128"/>
                <a:ea typeface="UD Digi Kyokasho NK-R" panose="02020400000000000000" pitchFamily="18" charset="-128"/>
              </a:rPr>
              <a:t>わたしたちが大切にそだてたホウセンカのたねをプレゼントします。</a:t>
            </a:r>
            <a:endParaRPr lang="en-US" altLang="ja-JP" sz="1300" dirty="0">
              <a:latin typeface="UD Digi Kyokasho NK-R" panose="02020400000000000000" pitchFamily="18" charset="-128"/>
              <a:ea typeface="UD Digi Kyokasho NK-R" panose="02020400000000000000" pitchFamily="18" charset="-128"/>
            </a:endParaRPr>
          </a:p>
          <a:p>
            <a:pPr algn="just"/>
            <a:r>
              <a:rPr lang="ja-JP" altLang="en-US" sz="1300" dirty="0">
                <a:latin typeface="UD Digi Kyokasho NK-R" panose="02020400000000000000" pitchFamily="18" charset="-128"/>
                <a:ea typeface="UD Digi Kyokasho NK-R" panose="02020400000000000000" pitchFamily="18" charset="-128"/>
              </a:rPr>
              <a:t>　</a:t>
            </a:r>
            <a:r>
              <a:rPr lang="en-US" altLang="ja-JP" sz="1300" dirty="0">
                <a:latin typeface="UD Digi Kyokasho NK-R" panose="02020400000000000000" pitchFamily="18" charset="-128"/>
                <a:ea typeface="UD Digi Kyokasho NK-R" panose="02020400000000000000" pitchFamily="18" charset="-128"/>
              </a:rPr>
              <a:t> </a:t>
            </a:r>
            <a:r>
              <a:rPr lang="ja-JP" altLang="en-US" sz="1300" dirty="0">
                <a:latin typeface="UD Digi Kyokasho NK-R" panose="02020400000000000000" pitchFamily="18" charset="-128"/>
                <a:ea typeface="UD Digi Kyokasho NK-R" panose="02020400000000000000" pitchFamily="18" charset="-128"/>
              </a:rPr>
              <a:t>５月ごろに３つぶずつたねをまいてください。元気に</a:t>
            </a:r>
            <a:r>
              <a:rPr lang="ja-JP" altLang="en-US" sz="1300" dirty="0" smtClean="0">
                <a:latin typeface="UD Digi Kyokasho NK-R" panose="02020400000000000000" pitchFamily="18" charset="-128"/>
                <a:ea typeface="UD Digi Kyokasho NK-R" panose="02020400000000000000" pitchFamily="18" charset="-128"/>
              </a:rPr>
              <a:t>そだてるポイントも</a:t>
            </a:r>
            <a:r>
              <a:rPr lang="ja-JP" altLang="en-US" sz="1300" dirty="0">
                <a:latin typeface="UD Digi Kyokasho NK-R" panose="02020400000000000000" pitchFamily="18" charset="-128"/>
                <a:ea typeface="UD Digi Kyokasho NK-R" panose="02020400000000000000" pitchFamily="18" charset="-128"/>
              </a:rPr>
              <a:t>しらべました。 </a:t>
            </a:r>
          </a:p>
          <a:p>
            <a:pPr algn="just"/>
            <a:r>
              <a:rPr lang="ja-JP" altLang="en-US" sz="1300" dirty="0">
                <a:latin typeface="UD Digi Kyokasho NK-R" panose="02020400000000000000" pitchFamily="18" charset="-128"/>
                <a:ea typeface="UD Digi Kyokasho NK-R" panose="02020400000000000000" pitchFamily="18" charset="-128"/>
              </a:rPr>
              <a:t>　</a:t>
            </a:r>
            <a:r>
              <a:rPr lang="en-US" altLang="ja-JP" sz="1300" dirty="0">
                <a:latin typeface="UD Digi Kyokasho NK-R" panose="02020400000000000000" pitchFamily="18" charset="-128"/>
                <a:ea typeface="UD Digi Kyokasho NK-R" panose="02020400000000000000" pitchFamily="18" charset="-128"/>
              </a:rPr>
              <a:t> </a:t>
            </a:r>
            <a:r>
              <a:rPr lang="ja-JP" altLang="en-US" sz="1300" dirty="0">
                <a:latin typeface="UD Digi Kyokasho NK-R" panose="02020400000000000000" pitchFamily="18" charset="-128"/>
                <a:ea typeface="UD Digi Kyokasho NK-R" panose="02020400000000000000" pitchFamily="18" charset="-128"/>
              </a:rPr>
              <a:t>ぜひ、そだててみてください。</a:t>
            </a:r>
            <a:r>
              <a:rPr lang="ja-JP" altLang="en-US" sz="1200" dirty="0">
                <a:latin typeface="UD Digi Kyokasho NK-R" panose="02020400000000000000" pitchFamily="18" charset="-128"/>
                <a:ea typeface="UD Digi Kyokasho NK-R" panose="02020400000000000000" pitchFamily="18" charset="-128"/>
              </a:rPr>
              <a:t> </a:t>
            </a:r>
            <a:endParaRPr lang="en-US" altLang="ja-JP" sz="1200" dirty="0">
              <a:latin typeface="UD Digi Kyokasho NK-R" panose="02020400000000000000" pitchFamily="18" charset="-128"/>
              <a:ea typeface="UD Digi Kyokasho NK-R" panose="02020400000000000000" pitchFamily="18" charset="-128"/>
            </a:endParaRPr>
          </a:p>
          <a:p>
            <a:endParaRPr lang="en-US" altLang="ja-JP" sz="1200" dirty="0">
              <a:latin typeface="UD Digi Kyokasho NK-R" panose="02020400000000000000" pitchFamily="18" charset="-128"/>
              <a:ea typeface="UD Digi Kyokasho NK-R" panose="02020400000000000000" pitchFamily="18" charset="-128"/>
            </a:endParaRPr>
          </a:p>
          <a:p>
            <a:endParaRPr lang="en-US" altLang="ja-JP" sz="1200" dirty="0">
              <a:latin typeface="UD Digi Kyokasho NK-R" panose="02020400000000000000" pitchFamily="18" charset="-128"/>
              <a:ea typeface="UD Digi Kyokasho NK-R" panose="02020400000000000000" pitchFamily="18" charset="-128"/>
            </a:endParaRPr>
          </a:p>
          <a:p>
            <a:endParaRPr lang="en-US" altLang="ja-JP" sz="1200" dirty="0">
              <a:latin typeface="UD Digi Kyokasho NK-R" panose="02020400000000000000" pitchFamily="18" charset="-128"/>
              <a:ea typeface="UD Digi Kyokasho NK-R" panose="02020400000000000000" pitchFamily="18" charset="-128"/>
            </a:endParaRPr>
          </a:p>
          <a:p>
            <a:pPr algn="r"/>
            <a:endParaRPr lang="en-US" altLang="ja-JP" sz="1200" dirty="0">
              <a:latin typeface="UD Digi Kyokasho NK-R" panose="02020400000000000000" pitchFamily="18" charset="-128"/>
              <a:ea typeface="UD Digi Kyokasho NK-R" panose="02020400000000000000" pitchFamily="18" charset="-128"/>
            </a:endParaRPr>
          </a:p>
          <a:p>
            <a:pPr algn="r"/>
            <a:endParaRPr lang="en-US" altLang="ja-JP" sz="1200" dirty="0">
              <a:latin typeface="UD Digi Kyokasho NK-R" panose="02020400000000000000" pitchFamily="18" charset="-128"/>
              <a:ea typeface="UD Digi Kyokasho NK-R" panose="02020400000000000000" pitchFamily="18" charset="-128"/>
            </a:endParaRPr>
          </a:p>
          <a:p>
            <a:pPr algn="r"/>
            <a:endParaRPr lang="en-US" altLang="ja-JP" sz="1200" dirty="0">
              <a:latin typeface="UD Digi Kyokasho NK-R" panose="02020400000000000000" pitchFamily="18" charset="-128"/>
              <a:ea typeface="UD Digi Kyokasho NK-R" panose="02020400000000000000" pitchFamily="18" charset="-128"/>
            </a:endParaRPr>
          </a:p>
          <a:p>
            <a:pPr algn="r"/>
            <a:endParaRPr lang="en-US" altLang="ja-JP" sz="1200" dirty="0">
              <a:latin typeface="UD Digi Kyokasho NK-R" panose="02020400000000000000" pitchFamily="18" charset="-128"/>
              <a:ea typeface="UD Digi Kyokasho NK-R" panose="02020400000000000000" pitchFamily="18" charset="-128"/>
            </a:endParaRPr>
          </a:p>
          <a:p>
            <a:r>
              <a:rPr lang="ja-JP" altLang="en-US" sz="1200" dirty="0">
                <a:latin typeface="UD Digi Kyokasho NK-R" panose="02020400000000000000" pitchFamily="18" charset="-128"/>
                <a:ea typeface="UD Digi Kyokasho NK-R" panose="02020400000000000000" pitchFamily="18" charset="-128"/>
              </a:rPr>
              <a:t>　　　　　　　　　</a:t>
            </a:r>
            <a:r>
              <a:rPr lang="en-US" altLang="ja-JP" sz="1200" dirty="0">
                <a:latin typeface="UD Digi Kyokasho NK-R" panose="02020400000000000000" pitchFamily="18" charset="-128"/>
                <a:ea typeface="UD Digi Kyokasho NK-R" panose="02020400000000000000" pitchFamily="18" charset="-128"/>
              </a:rPr>
              <a:t>        </a:t>
            </a:r>
            <a:r>
              <a:rPr lang="en-US" altLang="ja-JP" sz="1200" dirty="0" smtClean="0">
                <a:latin typeface="UD Digi Kyokasho NK-R" panose="02020400000000000000" pitchFamily="18" charset="-128"/>
                <a:ea typeface="UD Digi Kyokasho NK-R" panose="02020400000000000000" pitchFamily="18" charset="-128"/>
              </a:rPr>
              <a:t> </a:t>
            </a:r>
            <a:r>
              <a:rPr lang="ja-JP" altLang="en-US" sz="1200" dirty="0">
                <a:latin typeface="UD Digi Kyokasho NK-R" panose="02020400000000000000" pitchFamily="18" charset="-128"/>
                <a:ea typeface="UD Digi Kyokasho NK-R" panose="02020400000000000000" pitchFamily="18" charset="-128"/>
              </a:rPr>
              <a:t>熊本</a:t>
            </a:r>
            <a:r>
              <a:rPr lang="ja-JP" altLang="en-US" sz="1200" dirty="0" smtClean="0">
                <a:latin typeface="UD Digi Kyokasho NK-R" panose="02020400000000000000" pitchFamily="18" charset="-128"/>
                <a:ea typeface="UD Digi Kyokasho NK-R" panose="02020400000000000000" pitchFamily="18" charset="-128"/>
              </a:rPr>
              <a:t>小学校</a:t>
            </a:r>
            <a:r>
              <a:rPr lang="en-US" altLang="ja-JP" sz="1200" dirty="0" smtClean="0">
                <a:latin typeface="UD Digi Kyokasho NK-R" panose="02020400000000000000" pitchFamily="18" charset="-128"/>
                <a:ea typeface="UD Digi Kyokasho NK-R" panose="02020400000000000000" pitchFamily="18" charset="-128"/>
              </a:rPr>
              <a:t>  </a:t>
            </a:r>
            <a:r>
              <a:rPr lang="ja-JP" altLang="en-US" sz="1200" dirty="0">
                <a:latin typeface="UD Digi Kyokasho NK-R" panose="02020400000000000000" pitchFamily="18" charset="-128"/>
                <a:ea typeface="UD Digi Kyokasho NK-R" panose="02020400000000000000" pitchFamily="18" charset="-128"/>
              </a:rPr>
              <a:t>３年１組</a:t>
            </a:r>
            <a:r>
              <a:rPr lang="en-US" altLang="ja-JP" sz="1200" dirty="0">
                <a:latin typeface="UD Digi Kyokasho NK-R" panose="02020400000000000000" pitchFamily="18" charset="-128"/>
                <a:ea typeface="UD Digi Kyokasho NK-R" panose="02020400000000000000" pitchFamily="18" charset="-128"/>
              </a:rPr>
              <a:t>  </a:t>
            </a:r>
            <a:r>
              <a:rPr lang="ja-JP" altLang="en-US" sz="1200" dirty="0">
                <a:latin typeface="UD Digi Kyokasho NK-R" panose="02020400000000000000" pitchFamily="18" charset="-128"/>
                <a:ea typeface="UD Digi Kyokasho NK-R" panose="02020400000000000000" pitchFamily="18" charset="-128"/>
              </a:rPr>
              <a:t>やまだ　ゆみこ</a:t>
            </a:r>
            <a:r>
              <a:rPr lang="en-US" altLang="ja-JP" sz="1200" dirty="0">
                <a:latin typeface="UD Digi Kyokasho NK-R" panose="02020400000000000000" pitchFamily="18" charset="-128"/>
                <a:ea typeface="UD Digi Kyokasho NK-R" panose="02020400000000000000" pitchFamily="18" charset="-128"/>
              </a:rPr>
              <a:t>  </a:t>
            </a:r>
            <a:r>
              <a:rPr lang="ja-JP" altLang="en-US" sz="1200" dirty="0">
                <a:latin typeface="UD Digi Kyokasho NK-R" panose="02020400000000000000" pitchFamily="18" charset="-128"/>
                <a:ea typeface="UD Digi Kyokasho NK-R" panose="02020400000000000000" pitchFamily="18" charset="-128"/>
              </a:rPr>
              <a:t> </a:t>
            </a:r>
            <a:endParaRPr kumimoji="1" lang="ja-JP" altLang="en-US" sz="1200" dirty="0">
              <a:latin typeface="UD Digi Kyokasho NK-R" panose="02020400000000000000" pitchFamily="18" charset="-128"/>
              <a:ea typeface="UD Digi Kyokasho NK-R" panose="02020400000000000000" pitchFamily="18" charset="-128"/>
            </a:endParaRPr>
          </a:p>
        </p:txBody>
      </p:sp>
      <p:sp>
        <p:nvSpPr>
          <p:cNvPr id="15" name="テキスト ボックス 14"/>
          <p:cNvSpPr txBox="1"/>
          <p:nvPr/>
        </p:nvSpPr>
        <p:spPr>
          <a:xfrm>
            <a:off x="1144803" y="613701"/>
            <a:ext cx="2413205" cy="276999"/>
          </a:xfrm>
          <a:prstGeom prst="rect">
            <a:avLst/>
          </a:prstGeom>
          <a:noFill/>
        </p:spPr>
        <p:txBody>
          <a:bodyPr vert="horz" wrap="square" rtlCol="0">
            <a:spAutoFit/>
          </a:bodyPr>
          <a:lstStyle/>
          <a:p>
            <a:pPr algn="ctr"/>
            <a:r>
              <a:rPr lang="en-US" altLang="ja-JP" sz="1200" dirty="0">
                <a:latin typeface="ＭＳ ゴシック" panose="020B0609070205080204" pitchFamily="49" charset="-128"/>
                <a:ea typeface="ＭＳ ゴシック" panose="020B0609070205080204" pitchFamily="49" charset="-128"/>
              </a:rPr>
              <a:t>【</a:t>
            </a:r>
            <a:r>
              <a:rPr lang="ja-JP" altLang="en-US" sz="1200" dirty="0">
                <a:latin typeface="ＭＳ ゴシック" panose="020B0609070205080204" pitchFamily="49" charset="-128"/>
                <a:ea typeface="ＭＳ ゴシック" panose="020B0609070205080204" pitchFamily="49" charset="-128"/>
              </a:rPr>
              <a:t>育て方について</a:t>
            </a:r>
            <a:r>
              <a:rPr lang="ja-JP" altLang="en-US" sz="1200" dirty="0" smtClean="0">
                <a:latin typeface="ＭＳ ゴシック" panose="020B0609070205080204" pitchFamily="49" charset="-128"/>
                <a:ea typeface="ＭＳ ゴシック" panose="020B0609070205080204" pitchFamily="49" charset="-128"/>
              </a:rPr>
              <a:t>のカード</a:t>
            </a:r>
            <a:r>
              <a:rPr lang="en-US" altLang="ja-JP" sz="1200" dirty="0" smtClean="0">
                <a:latin typeface="ＭＳ ゴシック" panose="020B0609070205080204" pitchFamily="49" charset="-128"/>
                <a:ea typeface="ＭＳ ゴシック" panose="020B0609070205080204" pitchFamily="49" charset="-128"/>
              </a:rPr>
              <a:t>】 </a:t>
            </a:r>
            <a:endParaRPr kumimoji="1" lang="ja-JP" altLang="en-US" sz="1200" dirty="0">
              <a:latin typeface="ＭＳ ゴシック" panose="020B0609070205080204" pitchFamily="49" charset="-128"/>
              <a:ea typeface="ＭＳ ゴシック" panose="020B0609070205080204" pitchFamily="49" charset="-128"/>
            </a:endParaRPr>
          </a:p>
        </p:txBody>
      </p:sp>
      <p:sp>
        <p:nvSpPr>
          <p:cNvPr id="2" name="テキスト ボックス 1">
            <a:extLst>
              <a:ext uri="{FF2B5EF4-FFF2-40B4-BE49-F238E27FC236}">
                <a16:creationId xmlns:a16="http://schemas.microsoft.com/office/drawing/2014/main" id="{7F929BCF-BE10-C47E-E058-4984812DA1E4}"/>
              </a:ext>
            </a:extLst>
          </p:cNvPr>
          <p:cNvSpPr txBox="1"/>
          <p:nvPr/>
        </p:nvSpPr>
        <p:spPr>
          <a:xfrm>
            <a:off x="4373533" y="901844"/>
            <a:ext cx="3636857" cy="5376875"/>
          </a:xfrm>
          <a:prstGeom prst="rect">
            <a:avLst/>
          </a:prstGeom>
          <a:solidFill>
            <a:srgbClr val="FFCCCC">
              <a:alpha val="50196"/>
            </a:srgbClr>
          </a:solidFill>
          <a:ln w="6350">
            <a:solidFill>
              <a:prstClr val="black"/>
            </a:solidFill>
          </a:ln>
        </p:spPr>
        <p:txBody>
          <a:bodyPr rot="0" spcFirstLastPara="0" vert="horz" wrap="square" lIns="132081" tIns="66040" rIns="132081" bIns="66040" numCol="1" spcCol="0" rtlCol="0" fromWordArt="0" anchor="t" anchorCtr="0" forceAA="0" compatLnSpc="1">
            <a:prstTxWarp prst="textNoShape">
              <a:avLst/>
            </a:prstTxWarp>
            <a:noAutofit/>
          </a:bodyPr>
          <a:lstStyle/>
          <a:p>
            <a:pPr algn="just"/>
            <a:r>
              <a:rPr lang="en-US" sz="1733" kern="100" dirty="0">
                <a:latin typeface="ＭＳ 明朝" panose="02020609040205080304" pitchFamily="17" charset="-128"/>
                <a:ea typeface="ＭＳ 明朝" panose="02020609040205080304" pitchFamily="17" charset="-128"/>
                <a:cs typeface="Times New Roman" panose="02020603050405020304" pitchFamily="18" charset="0"/>
              </a:rPr>
              <a:t> </a:t>
            </a:r>
            <a:endParaRPr lang="ja-JP" altLang="en-US" sz="1733" kern="100" dirty="0">
              <a:latin typeface="ＭＳ 明朝" panose="02020609040205080304" pitchFamily="17" charset="-128"/>
              <a:ea typeface="ＭＳ 明朝" panose="02020609040205080304" pitchFamily="17" charset="-128"/>
              <a:cs typeface="Times New Roman" panose="02020603050405020304" pitchFamily="18" charset="0"/>
            </a:endParaRPr>
          </a:p>
        </p:txBody>
      </p:sp>
      <p:pic>
        <p:nvPicPr>
          <p:cNvPr id="7" name="図 6">
            <a:extLst>
              <a:ext uri="{FF2B5EF4-FFF2-40B4-BE49-F238E27FC236}">
                <a16:creationId xmlns:a16="http://schemas.microsoft.com/office/drawing/2014/main" id="{1305810E-027F-4582-AB0E-738A93C79CF0}"/>
              </a:ext>
            </a:extLst>
          </p:cNvPr>
          <p:cNvPicPr>
            <a:picLocks noChangeAspect="1"/>
          </p:cNvPicPr>
          <p:nvPr/>
        </p:nvPicPr>
        <p:blipFill rotWithShape="1">
          <a:blip r:embed="rId2"/>
          <a:srcRect l="33519" t="6126" r="38519" b="51316"/>
          <a:stretch/>
        </p:blipFill>
        <p:spPr>
          <a:xfrm>
            <a:off x="6544703" y="1088155"/>
            <a:ext cx="1185332" cy="1194389"/>
          </a:xfrm>
          <a:prstGeom prst="rect">
            <a:avLst/>
          </a:prstGeom>
        </p:spPr>
      </p:pic>
      <p:sp>
        <p:nvSpPr>
          <p:cNvPr id="11" name="テキスト ボックス 10">
            <a:extLst>
              <a:ext uri="{FF2B5EF4-FFF2-40B4-BE49-F238E27FC236}">
                <a16:creationId xmlns:a16="http://schemas.microsoft.com/office/drawing/2014/main" id="{041F7B86-CABC-B553-A54C-1C840D745C2E}"/>
              </a:ext>
            </a:extLst>
          </p:cNvPr>
          <p:cNvSpPr txBox="1"/>
          <p:nvPr/>
        </p:nvSpPr>
        <p:spPr>
          <a:xfrm>
            <a:off x="4516856" y="2797593"/>
            <a:ext cx="1997243" cy="2324034"/>
          </a:xfrm>
          <a:prstGeom prst="rect">
            <a:avLst/>
          </a:prstGeom>
          <a:noFill/>
        </p:spPr>
        <p:txBody>
          <a:bodyPr wrap="square" rtlCol="0">
            <a:spAutoFit/>
          </a:bodyPr>
          <a:lstStyle/>
          <a:p>
            <a:pPr>
              <a:lnSpc>
                <a:spcPts val="1640"/>
              </a:lnSpc>
            </a:pPr>
            <a:r>
              <a:rPr kumimoji="1" lang="ja-JP" altLang="en-US" sz="1200" dirty="0">
                <a:ln w="3175">
                  <a:noFill/>
                </a:ln>
                <a:effectLst>
                  <a:glow rad="228600">
                    <a:schemeClr val="accent5">
                      <a:satMod val="175000"/>
                      <a:alpha val="40000"/>
                    </a:schemeClr>
                  </a:glow>
                </a:effectLst>
                <a:latin typeface="ＭＳ ゴシック" panose="020B0609070205080204" pitchFamily="49" charset="-128"/>
                <a:ea typeface="ＭＳ ゴシック" panose="020B0609070205080204" pitchFamily="49" charset="-128"/>
              </a:rPr>
              <a:t>　</a:t>
            </a:r>
            <a:r>
              <a:rPr kumimoji="1" lang="ja-JP" altLang="en-US" sz="1200" dirty="0">
                <a:latin typeface="ＭＳ ゴシック" panose="020B0609070205080204" pitchFamily="49" charset="-128"/>
                <a:ea typeface="ＭＳ ゴシック" panose="020B0609070205080204" pitchFamily="49" charset="-128"/>
              </a:rPr>
              <a:t>ホウセンカは、２０～８０</a:t>
            </a:r>
            <a:r>
              <a:rPr kumimoji="1" lang="en-US" altLang="ja-JP" sz="1200" dirty="0">
                <a:latin typeface="ＭＳ ゴシック" panose="020B0609070205080204" pitchFamily="49" charset="-128"/>
                <a:ea typeface="ＭＳ ゴシック" panose="020B0609070205080204" pitchFamily="49" charset="-128"/>
              </a:rPr>
              <a:t>cm</a:t>
            </a:r>
            <a:r>
              <a:rPr kumimoji="1" lang="ja-JP" altLang="en-US" sz="1200" dirty="0">
                <a:latin typeface="ＭＳ ゴシック" panose="020B0609070205080204" pitchFamily="49" charset="-128"/>
                <a:ea typeface="ＭＳ ゴシック" panose="020B0609070205080204" pitchFamily="49" charset="-128"/>
              </a:rPr>
              <a:t>のせたけで、ギザギザの葉が</a:t>
            </a:r>
            <a:r>
              <a:rPr kumimoji="1" lang="ja-JP" altLang="en-US" sz="1200" dirty="0" err="1">
                <a:latin typeface="ＭＳ ゴシック" panose="020B0609070205080204" pitchFamily="49" charset="-128"/>
                <a:ea typeface="ＭＳ ゴシック" panose="020B0609070205080204" pitchFamily="49" charset="-128"/>
              </a:rPr>
              <a:t>は</a:t>
            </a:r>
            <a:r>
              <a:rPr kumimoji="1" lang="ja-JP" altLang="en-US" sz="1200" dirty="0">
                <a:latin typeface="ＭＳ ゴシック" panose="020B0609070205080204" pitchFamily="49" charset="-128"/>
                <a:ea typeface="ＭＳ ゴシック" panose="020B0609070205080204" pitchFamily="49" charset="-128"/>
              </a:rPr>
              <a:t>えています。</a:t>
            </a:r>
            <a:endParaRPr kumimoji="1" lang="en-US" altLang="ja-JP" sz="1200" dirty="0">
              <a:latin typeface="ＭＳ ゴシック" panose="020B0609070205080204" pitchFamily="49" charset="-128"/>
              <a:ea typeface="ＭＳ ゴシック" panose="020B0609070205080204" pitchFamily="49" charset="-128"/>
            </a:endParaRPr>
          </a:p>
          <a:p>
            <a:pPr>
              <a:lnSpc>
                <a:spcPts val="1640"/>
              </a:lnSpc>
            </a:pPr>
            <a:r>
              <a:rPr kumimoji="1" lang="ja-JP" altLang="en-US" sz="1200" dirty="0">
                <a:latin typeface="ＭＳ ゴシック" panose="020B0609070205080204" pitchFamily="49" charset="-128"/>
                <a:ea typeface="ＭＳ ゴシック" panose="020B0609070205080204" pitchFamily="49" charset="-128"/>
              </a:rPr>
              <a:t>　５月ごろにたねをまくと、７～９月には、葉のつけ根に２～３</a:t>
            </a:r>
            <a:r>
              <a:rPr kumimoji="1" lang="ja-JP" altLang="en-US" sz="1200" dirty="0" err="1">
                <a:latin typeface="ＭＳ ゴシック" panose="020B0609070205080204" pitchFamily="49" charset="-128"/>
                <a:ea typeface="ＭＳ ゴシック" panose="020B0609070205080204" pitchFamily="49" charset="-128"/>
              </a:rPr>
              <a:t>りんの</a:t>
            </a:r>
            <a:r>
              <a:rPr kumimoji="1" lang="ja-JP" altLang="en-US" sz="1200" dirty="0">
                <a:latin typeface="ＭＳ ゴシック" panose="020B0609070205080204" pitchFamily="49" charset="-128"/>
                <a:ea typeface="ＭＳ ゴシック" panose="020B0609070205080204" pitchFamily="49" charset="-128"/>
              </a:rPr>
              <a:t>花をつけます。</a:t>
            </a:r>
            <a:endParaRPr kumimoji="1" lang="en-US" altLang="ja-JP" sz="1200" dirty="0">
              <a:latin typeface="ＭＳ ゴシック" panose="020B0609070205080204" pitchFamily="49" charset="-128"/>
              <a:ea typeface="ＭＳ ゴシック" panose="020B0609070205080204" pitchFamily="49" charset="-128"/>
            </a:endParaRPr>
          </a:p>
          <a:p>
            <a:pPr>
              <a:lnSpc>
                <a:spcPts val="1640"/>
              </a:lnSpc>
            </a:pPr>
            <a:r>
              <a:rPr kumimoji="1" lang="ja-JP" altLang="en-US" sz="1200" dirty="0">
                <a:latin typeface="ＭＳ ゴシック" panose="020B0609070205080204" pitchFamily="49" charset="-128"/>
                <a:ea typeface="ＭＳ ゴシック" panose="020B0609070205080204" pitchFamily="49" charset="-128"/>
              </a:rPr>
              <a:t>　花がかれたら丸い実をつけ、実が黒くなると、さわっただけ</a:t>
            </a:r>
            <a:r>
              <a:rPr kumimoji="1" lang="ja-JP" altLang="en-US" sz="1200" dirty="0" err="1">
                <a:latin typeface="ＭＳ ゴシック" panose="020B0609070205080204" pitchFamily="49" charset="-128"/>
                <a:ea typeface="ＭＳ ゴシック" panose="020B0609070205080204" pitchFamily="49" charset="-128"/>
              </a:rPr>
              <a:t>で</a:t>
            </a:r>
            <a:r>
              <a:rPr kumimoji="1" lang="ja-JP" altLang="en-US" sz="1200" dirty="0">
                <a:latin typeface="ＭＳ ゴシック" panose="020B0609070205080204" pitchFamily="49" charset="-128"/>
                <a:ea typeface="ＭＳ ゴシック" panose="020B0609070205080204" pitchFamily="49" charset="-128"/>
              </a:rPr>
              <a:t>たねがはじけとびます。</a:t>
            </a:r>
          </a:p>
        </p:txBody>
      </p:sp>
      <p:sp>
        <p:nvSpPr>
          <p:cNvPr id="12" name="テキスト ボックス 11">
            <a:extLst>
              <a:ext uri="{FF2B5EF4-FFF2-40B4-BE49-F238E27FC236}">
                <a16:creationId xmlns:a16="http://schemas.microsoft.com/office/drawing/2014/main" id="{BEDD934F-597B-A55A-9F43-619326FA33DC}"/>
              </a:ext>
            </a:extLst>
          </p:cNvPr>
          <p:cNvSpPr txBox="1"/>
          <p:nvPr/>
        </p:nvSpPr>
        <p:spPr>
          <a:xfrm>
            <a:off x="6479596" y="2804512"/>
            <a:ext cx="1530794" cy="1913665"/>
          </a:xfrm>
          <a:prstGeom prst="rect">
            <a:avLst/>
          </a:prstGeom>
          <a:noFill/>
        </p:spPr>
        <p:txBody>
          <a:bodyPr wrap="square" rtlCol="0">
            <a:spAutoFit/>
          </a:bodyPr>
          <a:lstStyle/>
          <a:p>
            <a:pPr>
              <a:lnSpc>
                <a:spcPts val="1640"/>
              </a:lnSpc>
            </a:pPr>
            <a:r>
              <a:rPr kumimoji="1" lang="ja-JP" altLang="en-US" sz="1200" dirty="0">
                <a:latin typeface="ＭＳ ゴシック" panose="020B0609070205080204" pitchFamily="49" charset="-128"/>
                <a:ea typeface="ＭＳ ゴシック" panose="020B0609070205080204" pitchFamily="49" charset="-128"/>
              </a:rPr>
              <a:t>　指で土に５ｍｍくらいのあなを開け、そのあなにたねを３つぶずつまきます。それから、土を少しかけて水をやります。土はかためすぎないようにしましょう。</a:t>
            </a:r>
            <a:endParaRPr kumimoji="1" lang="ja-JP" altLang="en-US" sz="1200" dirty="0">
              <a:solidFill>
                <a:srgbClr val="FF0000"/>
              </a:solidFill>
              <a:latin typeface="ＭＳ ゴシック" panose="020B0609070205080204" pitchFamily="49" charset="-128"/>
              <a:ea typeface="ＭＳ ゴシック" panose="020B0609070205080204" pitchFamily="49" charset="-128"/>
            </a:endParaRPr>
          </a:p>
        </p:txBody>
      </p:sp>
      <p:sp>
        <p:nvSpPr>
          <p:cNvPr id="16" name="テキスト ボックス 15">
            <a:extLst>
              <a:ext uri="{FF2B5EF4-FFF2-40B4-BE49-F238E27FC236}">
                <a16:creationId xmlns:a16="http://schemas.microsoft.com/office/drawing/2014/main" id="{85E30EC2-3938-2FD8-C37B-E4D6F66B270F}"/>
              </a:ext>
            </a:extLst>
          </p:cNvPr>
          <p:cNvSpPr txBox="1"/>
          <p:nvPr/>
        </p:nvSpPr>
        <p:spPr>
          <a:xfrm>
            <a:off x="4296053" y="1316082"/>
            <a:ext cx="2314965" cy="738536"/>
          </a:xfrm>
          <a:prstGeom prst="rect">
            <a:avLst/>
          </a:prstGeom>
          <a:noFill/>
        </p:spPr>
        <p:txBody>
          <a:bodyPr wrap="square" rtlCol="0">
            <a:spAutoFit/>
          </a:bodyPr>
          <a:lstStyle/>
          <a:p>
            <a:pPr algn="ctr"/>
            <a:r>
              <a:rPr kumimoji="1" lang="ja-JP" altLang="en-US" sz="2799" dirty="0">
                <a:ln w="3175">
                  <a:noFill/>
                </a:ln>
                <a:effectLst>
                  <a:outerShdw blurRad="50800" dist="38100" dir="2700000" algn="tl" rotWithShape="0">
                    <a:prstClr val="black">
                      <a:alpha val="40000"/>
                    </a:prstClr>
                  </a:outerShdw>
                </a:effectLst>
                <a:latin typeface="HGP創英角ｺﾞｼｯｸUB" panose="020B0900000000000000" pitchFamily="50" charset="-128"/>
                <a:ea typeface="HGP創英角ｺﾞｼｯｸUB" panose="020B0900000000000000" pitchFamily="50" charset="-128"/>
              </a:rPr>
              <a:t>ホウセンカ</a:t>
            </a:r>
            <a:endParaRPr kumimoji="1" lang="en-US" altLang="ja-JP" sz="2799" dirty="0">
              <a:ln w="3175">
                <a:noFill/>
              </a:ln>
              <a:effectLst>
                <a:outerShdw blurRad="50800" dist="38100" dir="2700000" algn="tl" rotWithShape="0">
                  <a:prstClr val="black">
                    <a:alpha val="40000"/>
                  </a:prstClr>
                </a:outerShdw>
              </a:effectLst>
              <a:latin typeface="HGP創英角ｺﾞｼｯｸUB" panose="020B0900000000000000" pitchFamily="50" charset="-128"/>
              <a:ea typeface="HGP創英角ｺﾞｼｯｸUB" panose="020B0900000000000000" pitchFamily="50" charset="-128"/>
            </a:endParaRPr>
          </a:p>
          <a:p>
            <a:pPr algn="ctr"/>
            <a:r>
              <a:rPr kumimoji="1" lang="ja-JP" altLang="en-US" sz="1400" dirty="0">
                <a:ln w="3175">
                  <a:noFill/>
                </a:ln>
                <a:effectLst>
                  <a:outerShdw blurRad="50800" dist="38100" dir="2700000" algn="tl" rotWithShape="0">
                    <a:prstClr val="black">
                      <a:alpha val="40000"/>
                    </a:prstClr>
                  </a:outerShdw>
                </a:effectLst>
                <a:latin typeface="HGP創英角ｺﾞｼｯｸUB" panose="020B0900000000000000" pitchFamily="50" charset="-128"/>
                <a:ea typeface="HGP創英角ｺﾞｼｯｸUB" panose="020B0900000000000000" pitchFamily="50" charset="-128"/>
              </a:rPr>
              <a:t>（ツリフネソウ科）</a:t>
            </a:r>
          </a:p>
        </p:txBody>
      </p:sp>
      <p:sp>
        <p:nvSpPr>
          <p:cNvPr id="17" name="テキスト ボックス 16">
            <a:extLst>
              <a:ext uri="{FF2B5EF4-FFF2-40B4-BE49-F238E27FC236}">
                <a16:creationId xmlns:a16="http://schemas.microsoft.com/office/drawing/2014/main" id="{BFBF6235-8F46-1E9C-7FA2-DCDE27C4F2C3}"/>
              </a:ext>
            </a:extLst>
          </p:cNvPr>
          <p:cNvSpPr txBox="1"/>
          <p:nvPr/>
        </p:nvSpPr>
        <p:spPr>
          <a:xfrm>
            <a:off x="4611466" y="5175984"/>
            <a:ext cx="3175949" cy="935834"/>
          </a:xfrm>
          <a:prstGeom prst="rect">
            <a:avLst/>
          </a:prstGeom>
          <a:noFill/>
        </p:spPr>
        <p:txBody>
          <a:bodyPr wrap="square" rtlCol="0">
            <a:spAutoFit/>
          </a:bodyPr>
          <a:lstStyle/>
          <a:p>
            <a:pPr algn="just">
              <a:lnSpc>
                <a:spcPts val="1660"/>
              </a:lnSpc>
            </a:pPr>
            <a:r>
              <a:rPr kumimoji="1" lang="ja-JP" altLang="en-US" dirty="0">
                <a:ln w="3175">
                  <a:noFill/>
                </a:ln>
                <a:effectLst>
                  <a:glow rad="228600">
                    <a:schemeClr val="accent5">
                      <a:satMod val="175000"/>
                      <a:alpha val="40000"/>
                    </a:schemeClr>
                  </a:glow>
                </a:effectLst>
                <a:latin typeface="HGP創英角ｺﾞｼｯｸUB" panose="020B0900000000000000" pitchFamily="50" charset="-128"/>
                <a:ea typeface="HGP創英角ｺﾞｼｯｸUB" panose="020B0900000000000000" pitchFamily="50" charset="-128"/>
              </a:rPr>
              <a:t>育て方</a:t>
            </a:r>
            <a:r>
              <a:rPr kumimoji="1" lang="ja-JP" altLang="en-US" sz="1200" dirty="0">
                <a:latin typeface="ＭＳ ゴシック" panose="020B0609070205080204" pitchFamily="49" charset="-128"/>
                <a:ea typeface="ＭＳ ゴシック" panose="020B0609070205080204" pitchFamily="49" charset="-128"/>
              </a:rPr>
              <a:t>　日当たりがよく、しっけの多いところで育てるとよく育ちます。土の表面がかわいたら水をやります。とくに夏はたっぷりやりましょう。</a:t>
            </a:r>
            <a:endParaRPr kumimoji="1" lang="en-US" altLang="ja-JP" dirty="0">
              <a:ln w="3175">
                <a:noFill/>
              </a:ln>
              <a:effectLst>
                <a:glow rad="228600">
                  <a:schemeClr val="accent5">
                    <a:satMod val="175000"/>
                    <a:alpha val="40000"/>
                  </a:schemeClr>
                </a:glow>
              </a:effectLst>
              <a:latin typeface="HGP創英角ｺﾞｼｯｸUB" panose="020B0900000000000000" pitchFamily="50" charset="-128"/>
              <a:ea typeface="HGP創英角ｺﾞｼｯｸUB" panose="020B0900000000000000" pitchFamily="50" charset="-128"/>
            </a:endParaRPr>
          </a:p>
        </p:txBody>
      </p:sp>
      <p:pic>
        <p:nvPicPr>
          <p:cNvPr id="19" name="図 6" descr="関連する画像の詳細をご覧ください。美容師 求人 会社説明会開催決定!!】 美容室 カットカラー専門店 チョキペタ パート 募集!! ブランク があっても安心して働けます!">
            <a:extLst>
              <a:ext uri="{FF2B5EF4-FFF2-40B4-BE49-F238E27FC236}">
                <a16:creationId xmlns:a16="http://schemas.microsoft.com/office/drawing/2014/main" id="{C9B3B99F-B0C3-F1F6-073F-775CA6F6865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83425" y="4068445"/>
            <a:ext cx="639755" cy="718314"/>
          </a:xfrm>
          <a:prstGeom prst="rect">
            <a:avLst/>
          </a:prstGeom>
          <a:noFill/>
          <a:extLst>
            <a:ext uri="{909E8E84-426E-40DD-AFC4-6F175D3DCCD1}">
              <a14:hiddenFill xmlns:a14="http://schemas.microsoft.com/office/drawing/2010/main">
                <a:solidFill>
                  <a:srgbClr val="FFFFFF"/>
                </a:solidFill>
              </a14:hiddenFill>
            </a:ext>
          </a:extLst>
        </p:spPr>
      </p:pic>
      <p:sp>
        <p:nvSpPr>
          <p:cNvPr id="20" name="吹き出し: 角を丸めた四角形 3">
            <a:extLst>
              <a:ext uri="{FF2B5EF4-FFF2-40B4-BE49-F238E27FC236}">
                <a16:creationId xmlns:a16="http://schemas.microsoft.com/office/drawing/2014/main" id="{1B212A4E-431C-E247-3485-CA89268D09D4}"/>
              </a:ext>
            </a:extLst>
          </p:cNvPr>
          <p:cNvSpPr/>
          <p:nvPr/>
        </p:nvSpPr>
        <p:spPr>
          <a:xfrm>
            <a:off x="1292033" y="3926379"/>
            <a:ext cx="1372980" cy="2421347"/>
          </a:xfrm>
          <a:prstGeom prst="wedgeRoundRectCallout">
            <a:avLst>
              <a:gd name="adj1" fmla="val 57710"/>
              <a:gd name="adj2" fmla="val -32444"/>
              <a:gd name="adj3" fmla="val 16667"/>
            </a:avLst>
          </a:prstGeom>
        </p:spPr>
        <p:style>
          <a:lnRef idx="2">
            <a:schemeClr val="dk1"/>
          </a:lnRef>
          <a:fillRef idx="1">
            <a:schemeClr val="lt1"/>
          </a:fillRef>
          <a:effectRef idx="0">
            <a:schemeClr val="dk1"/>
          </a:effectRef>
          <a:fontRef idx="minor">
            <a:schemeClr val="dk1"/>
          </a:fontRef>
        </p:style>
        <p:txBody>
          <a:bodyPr rot="0" spcFirstLastPara="0" vert="eaVert" wrap="square" lIns="132081" tIns="66040" rIns="132081" bIns="66040" numCol="1" spcCol="0" rtlCol="0" fromWordArt="0" anchor="ctr" anchorCtr="0" forceAA="0" compatLnSpc="1">
            <a:prstTxWarp prst="textNoShape">
              <a:avLst/>
            </a:prstTxWarp>
            <a:noAutofit/>
          </a:bodyPr>
          <a:lstStyle/>
          <a:p>
            <a:pPr algn="just">
              <a:tabLst>
                <a:tab pos="1950547" algn="l"/>
              </a:tabLst>
            </a:pPr>
            <a:r>
              <a:rPr lang="ja-JP" altLang="en-US" sz="1300" kern="100" dirty="0">
                <a:latin typeface="ＭＳ 明朝" panose="02020609040205080304" pitchFamily="17" charset="-128"/>
                <a:ea typeface="ＭＳ 明朝" panose="02020609040205080304" pitchFamily="17" charset="-128"/>
                <a:cs typeface="Times New Roman" panose="02020603050405020304" pitchFamily="18" charset="0"/>
              </a:rPr>
              <a:t>　図かんで調べて</a:t>
            </a:r>
            <a:r>
              <a:rPr lang="ja-JP" altLang="en-US" sz="1300" kern="100" dirty="0" smtClean="0">
                <a:latin typeface="ＭＳ 明朝" panose="02020609040205080304" pitchFamily="17" charset="-128"/>
                <a:ea typeface="ＭＳ 明朝" panose="02020609040205080304" pitchFamily="17" charset="-128"/>
                <a:cs typeface="Times New Roman" panose="02020603050405020304" pitchFamily="18" charset="0"/>
              </a:rPr>
              <a:t>、カードに</a:t>
            </a:r>
            <a:r>
              <a:rPr lang="en-US" altLang="ja-JP" sz="1300" kern="100" dirty="0">
                <a:latin typeface="ＭＳ 明朝" panose="02020609040205080304" pitchFamily="17" charset="-128"/>
                <a:ea typeface="ＭＳ 明朝" panose="02020609040205080304" pitchFamily="17" charset="-128"/>
                <a:cs typeface="Times New Roman" panose="02020603050405020304" pitchFamily="18" charset="0"/>
              </a:rPr>
              <a:t>《</a:t>
            </a:r>
            <a:r>
              <a:rPr lang="ja-JP" altLang="en-US" sz="1300" kern="100" dirty="0">
                <a:latin typeface="ＭＳ 明朝" panose="02020609040205080304" pitchFamily="17" charset="-128"/>
                <a:ea typeface="ＭＳ 明朝" panose="02020609040205080304" pitchFamily="17" charset="-128"/>
                <a:cs typeface="Times New Roman" panose="02020603050405020304" pitchFamily="18" charset="0"/>
              </a:rPr>
              <a:t>元気</a:t>
            </a:r>
            <a:r>
              <a:rPr lang="ja-JP" altLang="en-US" sz="1300" kern="100" dirty="0" smtClean="0">
                <a:latin typeface="ＭＳ 明朝" panose="02020609040205080304" pitchFamily="17" charset="-128"/>
                <a:ea typeface="ＭＳ 明朝" panose="02020609040205080304" pitchFamily="17" charset="-128"/>
                <a:cs typeface="Times New Roman" panose="02020603050405020304" pitchFamily="18" charset="0"/>
              </a:rPr>
              <a:t>に</a:t>
            </a:r>
            <a:r>
              <a:rPr lang="ja-JP" altLang="en-US" sz="1300" kern="100" dirty="0">
                <a:latin typeface="ＭＳ 明朝" panose="02020609040205080304" pitchFamily="17" charset="-128"/>
                <a:ea typeface="ＭＳ 明朝" panose="02020609040205080304" pitchFamily="17" charset="-128"/>
                <a:cs typeface="Times New Roman" panose="02020603050405020304" pitchFamily="18" charset="0"/>
              </a:rPr>
              <a:t>そだ</a:t>
            </a:r>
            <a:r>
              <a:rPr lang="ja-JP" altLang="en-US" sz="1300" kern="100" dirty="0" smtClean="0">
                <a:latin typeface="ＭＳ 明朝" panose="02020609040205080304" pitchFamily="17" charset="-128"/>
                <a:ea typeface="ＭＳ 明朝" panose="02020609040205080304" pitchFamily="17" charset="-128"/>
                <a:cs typeface="Times New Roman" panose="02020603050405020304" pitchFamily="18" charset="0"/>
              </a:rPr>
              <a:t>てるポイント</a:t>
            </a:r>
            <a:r>
              <a:rPr lang="en-US" altLang="ja-JP" sz="1300" kern="100" dirty="0" smtClean="0">
                <a:latin typeface="ＭＳ 明朝" panose="02020609040205080304" pitchFamily="17" charset="-128"/>
                <a:ea typeface="ＭＳ 明朝" panose="02020609040205080304" pitchFamily="17" charset="-128"/>
                <a:cs typeface="Times New Roman" panose="02020603050405020304" pitchFamily="18" charset="0"/>
              </a:rPr>
              <a:t>》</a:t>
            </a:r>
            <a:r>
              <a:rPr lang="ja-JP" altLang="en-US" sz="1300" kern="100" dirty="0" smtClean="0">
                <a:solidFill>
                  <a:schemeClr val="tx1"/>
                </a:solidFill>
                <a:latin typeface="ＭＳ 明朝" panose="02020609040205080304" pitchFamily="17" charset="-128"/>
                <a:ea typeface="ＭＳ 明朝" panose="02020609040205080304" pitchFamily="17" charset="-128"/>
                <a:cs typeface="Times New Roman" panose="02020603050405020304" pitchFamily="18" charset="0"/>
              </a:rPr>
              <a:t>を</a:t>
            </a:r>
            <a:r>
              <a:rPr lang="ja-JP" altLang="en-US" sz="1300" kern="100" dirty="0">
                <a:solidFill>
                  <a:schemeClr val="tx1"/>
                </a:solidFill>
                <a:latin typeface="ＭＳ 明朝" panose="02020609040205080304" pitchFamily="17" charset="-128"/>
                <a:ea typeface="ＭＳ 明朝" panose="02020609040205080304" pitchFamily="17" charset="-128"/>
                <a:cs typeface="Times New Roman" panose="02020603050405020304" pitchFamily="18" charset="0"/>
              </a:rPr>
              <a:t>書いてみたけど、これ</a:t>
            </a:r>
            <a:r>
              <a:rPr lang="ja-JP" altLang="en-US" sz="1300" kern="100" dirty="0" smtClean="0">
                <a:solidFill>
                  <a:schemeClr val="tx1"/>
                </a:solidFill>
                <a:latin typeface="ＭＳ 明朝" panose="02020609040205080304" pitchFamily="17" charset="-128"/>
                <a:ea typeface="ＭＳ 明朝" panose="02020609040205080304" pitchFamily="17" charset="-128"/>
                <a:cs typeface="Times New Roman" panose="02020603050405020304" pitchFamily="18" charset="0"/>
              </a:rPr>
              <a:t>で</a:t>
            </a:r>
            <a:endParaRPr lang="en-US" altLang="ja-JP" sz="1300" kern="100" dirty="0" smtClean="0">
              <a:solidFill>
                <a:schemeClr val="tx1"/>
              </a:solidFill>
              <a:latin typeface="ＭＳ 明朝" panose="02020609040205080304" pitchFamily="17" charset="-128"/>
              <a:ea typeface="ＭＳ 明朝" panose="02020609040205080304" pitchFamily="17" charset="-128"/>
              <a:cs typeface="Times New Roman" panose="02020603050405020304" pitchFamily="18" charset="0"/>
            </a:endParaRPr>
          </a:p>
          <a:p>
            <a:pPr algn="just">
              <a:tabLst>
                <a:tab pos="1950547" algn="l"/>
              </a:tabLst>
            </a:pPr>
            <a:r>
              <a:rPr lang="ja-JP" altLang="en-US" sz="1300" kern="100" dirty="0" smtClean="0">
                <a:solidFill>
                  <a:schemeClr val="tx1"/>
                </a:solidFill>
                <a:latin typeface="ＭＳ 明朝" panose="02020609040205080304" pitchFamily="17" charset="-128"/>
                <a:ea typeface="ＭＳ 明朝" panose="02020609040205080304" pitchFamily="17" charset="-128"/>
                <a:cs typeface="Times New Roman" panose="02020603050405020304" pitchFamily="18" charset="0"/>
              </a:rPr>
              <a:t>いい</a:t>
            </a:r>
            <a:r>
              <a:rPr lang="ja-JP" altLang="en-US" sz="1300" kern="100" dirty="0">
                <a:solidFill>
                  <a:schemeClr val="tx1"/>
                </a:solidFill>
                <a:latin typeface="ＭＳ 明朝" panose="02020609040205080304" pitchFamily="17" charset="-128"/>
                <a:ea typeface="ＭＳ 明朝" panose="02020609040205080304" pitchFamily="17" charset="-128"/>
                <a:cs typeface="Times New Roman" panose="02020603050405020304" pitchFamily="18" charset="0"/>
              </a:rPr>
              <a:t>かな。</a:t>
            </a:r>
            <a:endParaRPr lang="en-US" altLang="ja-JP" sz="1300" kern="100" dirty="0">
              <a:solidFill>
                <a:schemeClr val="tx1"/>
              </a:solidFill>
              <a:latin typeface="ＭＳ 明朝" panose="02020609040205080304" pitchFamily="17" charset="-128"/>
              <a:ea typeface="ＭＳ 明朝" panose="02020609040205080304" pitchFamily="17" charset="-128"/>
              <a:cs typeface="Times New Roman" panose="02020603050405020304" pitchFamily="18" charset="0"/>
            </a:endParaRPr>
          </a:p>
          <a:p>
            <a:pPr algn="just">
              <a:tabLst>
                <a:tab pos="1950547" algn="l"/>
              </a:tabLst>
            </a:pPr>
            <a:r>
              <a:rPr lang="ja-JP" altLang="en-US" sz="1300" kern="100" dirty="0">
                <a:solidFill>
                  <a:schemeClr val="tx1"/>
                </a:solidFill>
                <a:latin typeface="ＭＳ 明朝" panose="02020609040205080304" pitchFamily="17" charset="-128"/>
                <a:ea typeface="ＭＳ 明朝" panose="02020609040205080304" pitchFamily="17" charset="-128"/>
                <a:cs typeface="Times New Roman" panose="02020603050405020304" pitchFamily="18" charset="0"/>
              </a:rPr>
              <a:t>　アドバイスがほしいな。</a:t>
            </a:r>
          </a:p>
        </p:txBody>
      </p:sp>
      <p:sp>
        <p:nvSpPr>
          <p:cNvPr id="6" name="テキスト ボックス 5">
            <a:extLst>
              <a:ext uri="{FF2B5EF4-FFF2-40B4-BE49-F238E27FC236}">
                <a16:creationId xmlns:a16="http://schemas.microsoft.com/office/drawing/2014/main" id="{CA6F051C-AD07-14DF-3C77-2AFB1F7C2B3D}"/>
              </a:ext>
            </a:extLst>
          </p:cNvPr>
          <p:cNvSpPr txBox="1"/>
          <p:nvPr/>
        </p:nvSpPr>
        <p:spPr>
          <a:xfrm>
            <a:off x="5640796" y="613701"/>
            <a:ext cx="1171663" cy="276999"/>
          </a:xfrm>
          <a:prstGeom prst="rect">
            <a:avLst/>
          </a:prstGeom>
          <a:noFill/>
        </p:spPr>
        <p:txBody>
          <a:bodyPr vert="horz" wrap="square" rtlCol="0">
            <a:spAutoFit/>
          </a:bodyPr>
          <a:lstStyle/>
          <a:p>
            <a:pPr algn="ctr"/>
            <a:r>
              <a:rPr lang="en-US" altLang="ja-JP" sz="1200" dirty="0">
                <a:latin typeface="ＭＳ ゴシック" panose="020B0609070205080204" pitchFamily="49" charset="-128"/>
                <a:ea typeface="ＭＳ ゴシック" panose="020B0609070205080204" pitchFamily="49" charset="-128"/>
              </a:rPr>
              <a:t>【</a:t>
            </a:r>
            <a:r>
              <a:rPr lang="ja-JP" altLang="en-US" sz="1200" dirty="0">
                <a:latin typeface="ＭＳ ゴシック" panose="020B0609070205080204" pitchFamily="49" charset="-128"/>
                <a:ea typeface="ＭＳ ゴシック" panose="020B0609070205080204" pitchFamily="49" charset="-128"/>
              </a:rPr>
              <a:t>図かん</a:t>
            </a:r>
            <a:r>
              <a:rPr lang="en-US" altLang="ja-JP" sz="1200" dirty="0">
                <a:latin typeface="ＭＳ ゴシック" panose="020B0609070205080204" pitchFamily="49" charset="-128"/>
                <a:ea typeface="ＭＳ ゴシック" panose="020B0609070205080204" pitchFamily="49" charset="-128"/>
              </a:rPr>
              <a:t>】 </a:t>
            </a:r>
            <a:endParaRPr kumimoji="1" lang="ja-JP" altLang="en-US" sz="1200" dirty="0">
              <a:latin typeface="ＭＳ ゴシック" panose="020B0609070205080204" pitchFamily="49" charset="-128"/>
              <a:ea typeface="ＭＳ ゴシック" panose="020B0609070205080204" pitchFamily="49" charset="-128"/>
            </a:endParaRPr>
          </a:p>
        </p:txBody>
      </p:sp>
      <p:sp>
        <p:nvSpPr>
          <p:cNvPr id="8" name="Rectangle 4">
            <a:extLst>
              <a:ext uri="{FF2B5EF4-FFF2-40B4-BE49-F238E27FC236}">
                <a16:creationId xmlns:a16="http://schemas.microsoft.com/office/drawing/2014/main" id="{E389694A-A671-9747-FA57-8551BE4993A2}"/>
              </a:ext>
            </a:extLst>
          </p:cNvPr>
          <p:cNvSpPr>
            <a:spLocks noChangeArrowheads="1"/>
          </p:cNvSpPr>
          <p:nvPr/>
        </p:nvSpPr>
        <p:spPr bwMode="auto">
          <a:xfrm>
            <a:off x="544281" y="2340388"/>
            <a:ext cx="3621851" cy="933589"/>
          </a:xfrm>
          <a:prstGeom prst="rect">
            <a:avLst/>
          </a:prstGeom>
          <a:ln w="25400" cmpd="dbl">
            <a:extLst>
              <a:ext uri="{C807C97D-BFC1-408E-A445-0C87EB9F89A2}">
                <ask:lineSketchStyleProps xmlns:ask="http://schemas.microsoft.com/office/drawing/2018/sketchyshapes" xmlns="" sd="1895967556">
                  <a:custGeom>
                    <a:avLst/>
                    <a:gdLst>
                      <a:gd name="connsiteX0" fmla="*/ 0 w 4686300"/>
                      <a:gd name="connsiteY0" fmla="*/ 0 h 830997"/>
                      <a:gd name="connsiteX1" fmla="*/ 445199 w 4686300"/>
                      <a:gd name="connsiteY1" fmla="*/ 0 h 830997"/>
                      <a:gd name="connsiteX2" fmla="*/ 984123 w 4686300"/>
                      <a:gd name="connsiteY2" fmla="*/ 0 h 830997"/>
                      <a:gd name="connsiteX3" fmla="*/ 1616774 w 4686300"/>
                      <a:gd name="connsiteY3" fmla="*/ 0 h 830997"/>
                      <a:gd name="connsiteX4" fmla="*/ 2249424 w 4686300"/>
                      <a:gd name="connsiteY4" fmla="*/ 0 h 830997"/>
                      <a:gd name="connsiteX5" fmla="*/ 2694623 w 4686300"/>
                      <a:gd name="connsiteY5" fmla="*/ 0 h 830997"/>
                      <a:gd name="connsiteX6" fmla="*/ 3327273 w 4686300"/>
                      <a:gd name="connsiteY6" fmla="*/ 0 h 830997"/>
                      <a:gd name="connsiteX7" fmla="*/ 3772472 w 4686300"/>
                      <a:gd name="connsiteY7" fmla="*/ 0 h 830997"/>
                      <a:gd name="connsiteX8" fmla="*/ 4686300 w 4686300"/>
                      <a:gd name="connsiteY8" fmla="*/ 0 h 830997"/>
                      <a:gd name="connsiteX9" fmla="*/ 4686300 w 4686300"/>
                      <a:gd name="connsiteY9" fmla="*/ 415499 h 830997"/>
                      <a:gd name="connsiteX10" fmla="*/ 4686300 w 4686300"/>
                      <a:gd name="connsiteY10" fmla="*/ 830997 h 830997"/>
                      <a:gd name="connsiteX11" fmla="*/ 4241102 w 4686300"/>
                      <a:gd name="connsiteY11" fmla="*/ 830997 h 830997"/>
                      <a:gd name="connsiteX12" fmla="*/ 3561588 w 4686300"/>
                      <a:gd name="connsiteY12" fmla="*/ 830997 h 830997"/>
                      <a:gd name="connsiteX13" fmla="*/ 3069527 w 4686300"/>
                      <a:gd name="connsiteY13" fmla="*/ 830997 h 830997"/>
                      <a:gd name="connsiteX14" fmla="*/ 2530602 w 4686300"/>
                      <a:gd name="connsiteY14" fmla="*/ 830997 h 830997"/>
                      <a:gd name="connsiteX15" fmla="*/ 1897952 w 4686300"/>
                      <a:gd name="connsiteY15" fmla="*/ 830997 h 830997"/>
                      <a:gd name="connsiteX16" fmla="*/ 1359027 w 4686300"/>
                      <a:gd name="connsiteY16" fmla="*/ 830997 h 830997"/>
                      <a:gd name="connsiteX17" fmla="*/ 773240 w 4686300"/>
                      <a:gd name="connsiteY17" fmla="*/ 830997 h 830997"/>
                      <a:gd name="connsiteX18" fmla="*/ 0 w 4686300"/>
                      <a:gd name="connsiteY18" fmla="*/ 830997 h 830997"/>
                      <a:gd name="connsiteX19" fmla="*/ 0 w 4686300"/>
                      <a:gd name="connsiteY19" fmla="*/ 432118 h 830997"/>
                      <a:gd name="connsiteX20" fmla="*/ 0 w 4686300"/>
                      <a:gd name="connsiteY20" fmla="*/ 0 h 830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686300" h="830997" fill="none" extrusionOk="0">
                        <a:moveTo>
                          <a:pt x="0" y="0"/>
                        </a:moveTo>
                        <a:cubicBezTo>
                          <a:pt x="207992" y="-7805"/>
                          <a:pt x="263188" y="47013"/>
                          <a:pt x="445199" y="0"/>
                        </a:cubicBezTo>
                        <a:cubicBezTo>
                          <a:pt x="627210" y="-47013"/>
                          <a:pt x="726341" y="17493"/>
                          <a:pt x="984123" y="0"/>
                        </a:cubicBezTo>
                        <a:cubicBezTo>
                          <a:pt x="1241905" y="-17493"/>
                          <a:pt x="1389017" y="51549"/>
                          <a:pt x="1616774" y="0"/>
                        </a:cubicBezTo>
                        <a:cubicBezTo>
                          <a:pt x="1844531" y="-51549"/>
                          <a:pt x="1933379" y="42716"/>
                          <a:pt x="2249424" y="0"/>
                        </a:cubicBezTo>
                        <a:cubicBezTo>
                          <a:pt x="2565469" y="-42716"/>
                          <a:pt x="2509100" y="46654"/>
                          <a:pt x="2694623" y="0"/>
                        </a:cubicBezTo>
                        <a:cubicBezTo>
                          <a:pt x="2880146" y="-46654"/>
                          <a:pt x="3182306" y="62746"/>
                          <a:pt x="3327273" y="0"/>
                        </a:cubicBezTo>
                        <a:cubicBezTo>
                          <a:pt x="3472240" y="-62746"/>
                          <a:pt x="3663161" y="48623"/>
                          <a:pt x="3772472" y="0"/>
                        </a:cubicBezTo>
                        <a:cubicBezTo>
                          <a:pt x="3881783" y="-48623"/>
                          <a:pt x="4281019" y="95643"/>
                          <a:pt x="4686300" y="0"/>
                        </a:cubicBezTo>
                        <a:cubicBezTo>
                          <a:pt x="4706850" y="194560"/>
                          <a:pt x="4675507" y="229312"/>
                          <a:pt x="4686300" y="415499"/>
                        </a:cubicBezTo>
                        <a:cubicBezTo>
                          <a:pt x="4697093" y="601686"/>
                          <a:pt x="4683934" y="729826"/>
                          <a:pt x="4686300" y="830997"/>
                        </a:cubicBezTo>
                        <a:cubicBezTo>
                          <a:pt x="4559924" y="868244"/>
                          <a:pt x="4393651" y="810548"/>
                          <a:pt x="4241102" y="830997"/>
                        </a:cubicBezTo>
                        <a:cubicBezTo>
                          <a:pt x="4088553" y="851446"/>
                          <a:pt x="3708217" y="825789"/>
                          <a:pt x="3561588" y="830997"/>
                        </a:cubicBezTo>
                        <a:cubicBezTo>
                          <a:pt x="3414959" y="836205"/>
                          <a:pt x="3277928" y="796744"/>
                          <a:pt x="3069527" y="830997"/>
                        </a:cubicBezTo>
                        <a:cubicBezTo>
                          <a:pt x="2861126" y="865250"/>
                          <a:pt x="2717853" y="822075"/>
                          <a:pt x="2530602" y="830997"/>
                        </a:cubicBezTo>
                        <a:cubicBezTo>
                          <a:pt x="2343351" y="839919"/>
                          <a:pt x="2179908" y="809636"/>
                          <a:pt x="1897952" y="830997"/>
                        </a:cubicBezTo>
                        <a:cubicBezTo>
                          <a:pt x="1615996" y="852358"/>
                          <a:pt x="1569255" y="778803"/>
                          <a:pt x="1359027" y="830997"/>
                        </a:cubicBezTo>
                        <a:cubicBezTo>
                          <a:pt x="1148800" y="883191"/>
                          <a:pt x="922334" y="823814"/>
                          <a:pt x="773240" y="830997"/>
                        </a:cubicBezTo>
                        <a:cubicBezTo>
                          <a:pt x="624146" y="838180"/>
                          <a:pt x="228398" y="816948"/>
                          <a:pt x="0" y="830997"/>
                        </a:cubicBezTo>
                        <a:cubicBezTo>
                          <a:pt x="-18352" y="734267"/>
                          <a:pt x="38376" y="602104"/>
                          <a:pt x="0" y="432118"/>
                        </a:cubicBezTo>
                        <a:cubicBezTo>
                          <a:pt x="-38376" y="262132"/>
                          <a:pt x="38879" y="102071"/>
                          <a:pt x="0" y="0"/>
                        </a:cubicBezTo>
                        <a:close/>
                      </a:path>
                      <a:path w="4686300" h="830997" stroke="0" extrusionOk="0">
                        <a:moveTo>
                          <a:pt x="0" y="0"/>
                        </a:moveTo>
                        <a:cubicBezTo>
                          <a:pt x="220265" y="-25884"/>
                          <a:pt x="299674" y="8561"/>
                          <a:pt x="585788" y="0"/>
                        </a:cubicBezTo>
                        <a:cubicBezTo>
                          <a:pt x="871902" y="-8561"/>
                          <a:pt x="967270" y="28122"/>
                          <a:pt x="1124712" y="0"/>
                        </a:cubicBezTo>
                        <a:cubicBezTo>
                          <a:pt x="1282154" y="-28122"/>
                          <a:pt x="1375958" y="12082"/>
                          <a:pt x="1569910" y="0"/>
                        </a:cubicBezTo>
                        <a:cubicBezTo>
                          <a:pt x="1763862" y="-12082"/>
                          <a:pt x="1985726" y="60782"/>
                          <a:pt x="2202561" y="0"/>
                        </a:cubicBezTo>
                        <a:cubicBezTo>
                          <a:pt x="2419396" y="-60782"/>
                          <a:pt x="2657682" y="3996"/>
                          <a:pt x="2882075" y="0"/>
                        </a:cubicBezTo>
                        <a:cubicBezTo>
                          <a:pt x="3106468" y="-3996"/>
                          <a:pt x="3328816" y="26847"/>
                          <a:pt x="3467862" y="0"/>
                        </a:cubicBezTo>
                        <a:cubicBezTo>
                          <a:pt x="3606908" y="-26847"/>
                          <a:pt x="3801939" y="26777"/>
                          <a:pt x="4006787" y="0"/>
                        </a:cubicBezTo>
                        <a:cubicBezTo>
                          <a:pt x="4211636" y="-26777"/>
                          <a:pt x="4541969" y="22239"/>
                          <a:pt x="4686300" y="0"/>
                        </a:cubicBezTo>
                        <a:cubicBezTo>
                          <a:pt x="4722840" y="192786"/>
                          <a:pt x="4676359" y="287467"/>
                          <a:pt x="4686300" y="407189"/>
                        </a:cubicBezTo>
                        <a:cubicBezTo>
                          <a:pt x="4696241" y="526911"/>
                          <a:pt x="4666939" y="625730"/>
                          <a:pt x="4686300" y="830997"/>
                        </a:cubicBezTo>
                        <a:cubicBezTo>
                          <a:pt x="4474880" y="842754"/>
                          <a:pt x="4253247" y="756876"/>
                          <a:pt x="4006787" y="830997"/>
                        </a:cubicBezTo>
                        <a:cubicBezTo>
                          <a:pt x="3760327" y="905118"/>
                          <a:pt x="3623949" y="759249"/>
                          <a:pt x="3327273" y="830997"/>
                        </a:cubicBezTo>
                        <a:cubicBezTo>
                          <a:pt x="3030597" y="902745"/>
                          <a:pt x="3005371" y="810251"/>
                          <a:pt x="2741486" y="830997"/>
                        </a:cubicBezTo>
                        <a:cubicBezTo>
                          <a:pt x="2477601" y="851743"/>
                          <a:pt x="2300117" y="816237"/>
                          <a:pt x="2061972" y="830997"/>
                        </a:cubicBezTo>
                        <a:cubicBezTo>
                          <a:pt x="1823827" y="845757"/>
                          <a:pt x="1675033" y="799613"/>
                          <a:pt x="1523048" y="830997"/>
                        </a:cubicBezTo>
                        <a:cubicBezTo>
                          <a:pt x="1371063" y="862381"/>
                          <a:pt x="1269686" y="794904"/>
                          <a:pt x="1077849" y="830997"/>
                        </a:cubicBezTo>
                        <a:cubicBezTo>
                          <a:pt x="886012" y="867090"/>
                          <a:pt x="501392" y="792812"/>
                          <a:pt x="0" y="830997"/>
                        </a:cubicBezTo>
                        <a:cubicBezTo>
                          <a:pt x="-37949" y="696142"/>
                          <a:pt x="416" y="590659"/>
                          <a:pt x="0" y="407189"/>
                        </a:cubicBezTo>
                        <a:cubicBezTo>
                          <a:pt x="-416" y="223719"/>
                          <a:pt x="29664" y="136191"/>
                          <a:pt x="0" y="0"/>
                        </a:cubicBezTo>
                        <a:close/>
                      </a:path>
                    </a:pathLst>
                  </a:custGeom>
                  <ask:type>
                    <ask:lineSketchNone/>
                  </ask:type>
                </ask:lineSketchStyleProps>
              </a:ext>
            </a:extLst>
          </a:ln>
        </p:spPr>
        <p:style>
          <a:lnRef idx="2">
            <a:schemeClr val="dk1"/>
          </a:lnRef>
          <a:fillRef idx="1">
            <a:schemeClr val="lt1"/>
          </a:fillRef>
          <a:effectRef idx="0">
            <a:schemeClr val="dk1"/>
          </a:effectRef>
          <a:fontRef idx="minor">
            <a:schemeClr val="dk1"/>
          </a:fontRef>
        </p:style>
        <p:txBody>
          <a:bodyPr vert="horz" wrap="square" lIns="132081" tIns="66040" rIns="132081" bIns="66040" numCol="1" anchor="ctr" anchorCtr="0" compatLnSpc="1">
            <a:prstTxWarp prst="textNoShape">
              <a:avLst/>
            </a:prstTxWarp>
            <a:spAutoFit/>
          </a:bodyPr>
          <a:lstStyle/>
          <a:p>
            <a:r>
              <a:rPr lang="en-US" altLang="ja-JP" sz="1300" dirty="0">
                <a:latin typeface="UD Digi Kyokasho NK-R" panose="02020400000000000000" pitchFamily="18" charset="-128"/>
                <a:ea typeface="UD Digi Kyokasho NK-R" panose="02020400000000000000" pitchFamily="18" charset="-128"/>
              </a:rPr>
              <a:t>《</a:t>
            </a:r>
            <a:r>
              <a:rPr lang="ja-JP" altLang="en-US" sz="1300" dirty="0">
                <a:latin typeface="UD Digi Kyokasho NK-R" panose="02020400000000000000" pitchFamily="18" charset="-128"/>
                <a:ea typeface="UD Digi Kyokasho NK-R" panose="02020400000000000000" pitchFamily="18" charset="-128"/>
              </a:rPr>
              <a:t>元気に</a:t>
            </a:r>
            <a:r>
              <a:rPr lang="ja-JP" altLang="en-US" sz="1300" dirty="0" smtClean="0">
                <a:latin typeface="UD Digi Kyokasho NK-R" panose="02020400000000000000" pitchFamily="18" charset="-128"/>
                <a:ea typeface="UD Digi Kyokasho NK-R" panose="02020400000000000000" pitchFamily="18" charset="-128"/>
              </a:rPr>
              <a:t>そだてるポイント</a:t>
            </a:r>
            <a:r>
              <a:rPr lang="en-US" altLang="ja-JP" sz="1300" dirty="0" smtClean="0">
                <a:latin typeface="UD Digi Kyokasho NK-R" panose="02020400000000000000" pitchFamily="18" charset="-128"/>
                <a:ea typeface="UD Digi Kyokasho NK-R" panose="02020400000000000000" pitchFamily="18" charset="-128"/>
              </a:rPr>
              <a:t>》</a:t>
            </a:r>
            <a:endParaRPr lang="en-US" altLang="ja-JP" sz="1300" dirty="0">
              <a:latin typeface="UD Digi Kyokasho NK-R" panose="02020400000000000000" pitchFamily="18" charset="-128"/>
              <a:ea typeface="UD Digi Kyokasho NK-R" panose="02020400000000000000" pitchFamily="18" charset="-128"/>
            </a:endParaRPr>
          </a:p>
          <a:p>
            <a:r>
              <a:rPr lang="en-US" altLang="ja-JP" sz="1300" dirty="0">
                <a:latin typeface="UD Digi Kyokasho NK-R" panose="02020400000000000000" pitchFamily="18" charset="-128"/>
                <a:ea typeface="UD Digi Kyokasho NK-R" panose="02020400000000000000" pitchFamily="18" charset="-128"/>
              </a:rPr>
              <a:t> </a:t>
            </a:r>
            <a:r>
              <a:rPr lang="ja-JP" altLang="en-US" sz="1300" dirty="0">
                <a:latin typeface="UD Digi Kyokasho NK-R" panose="02020400000000000000" pitchFamily="18" charset="-128"/>
                <a:ea typeface="UD Digi Kyokasho NK-R" panose="02020400000000000000" pitchFamily="18" charset="-128"/>
              </a:rPr>
              <a:t>　</a:t>
            </a:r>
            <a:r>
              <a:rPr lang="en-US" altLang="ja-JP" sz="1300" dirty="0">
                <a:latin typeface="UD Digi Kyokasho NK-R" panose="02020400000000000000" pitchFamily="18" charset="-128"/>
                <a:ea typeface="UD Digi Kyokasho NK-R" panose="02020400000000000000" pitchFamily="18" charset="-128"/>
              </a:rPr>
              <a:t>① </a:t>
            </a:r>
            <a:r>
              <a:rPr lang="ja-JP" altLang="en-US" sz="1300" dirty="0">
                <a:latin typeface="UD Digi Kyokasho NK-R" panose="02020400000000000000" pitchFamily="18" charset="-128"/>
                <a:ea typeface="UD Digi Kyokasho NK-R" panose="02020400000000000000" pitchFamily="18" charset="-128"/>
              </a:rPr>
              <a:t>日当たりがよいところでそだてましょう。</a:t>
            </a:r>
            <a:endParaRPr lang="en-US" altLang="ja-JP" sz="1300" dirty="0">
              <a:latin typeface="UD Digi Kyokasho NK-R" panose="02020400000000000000" pitchFamily="18" charset="-128"/>
              <a:ea typeface="UD Digi Kyokasho NK-R" panose="02020400000000000000" pitchFamily="18" charset="-128"/>
            </a:endParaRPr>
          </a:p>
          <a:p>
            <a:r>
              <a:rPr lang="ja-JP" altLang="en-US" sz="1300" dirty="0">
                <a:latin typeface="UD Digi Kyokasho NK-R" panose="02020400000000000000" pitchFamily="18" charset="-128"/>
                <a:ea typeface="UD Digi Kyokasho NK-R" panose="02020400000000000000" pitchFamily="18" charset="-128"/>
              </a:rPr>
              <a:t> 　② ゆびで土に５㎜くらいのあなをあけましょう。</a:t>
            </a:r>
            <a:endParaRPr lang="en-US" altLang="ja-JP" sz="1300" dirty="0">
              <a:latin typeface="UD Digi Kyokasho NK-R" panose="02020400000000000000" pitchFamily="18" charset="-128"/>
              <a:ea typeface="UD Digi Kyokasho NK-R" panose="02020400000000000000" pitchFamily="18" charset="-128"/>
            </a:endParaRPr>
          </a:p>
          <a:p>
            <a:r>
              <a:rPr lang="ja-JP" altLang="en-US" sz="1300" dirty="0">
                <a:latin typeface="UD Digi Kyokasho NK-R" panose="02020400000000000000" pitchFamily="18" charset="-128"/>
                <a:ea typeface="UD Digi Kyokasho NK-R" panose="02020400000000000000" pitchFamily="18" charset="-128"/>
              </a:rPr>
              <a:t> 　③ </a:t>
            </a:r>
            <a:r>
              <a:rPr lang="ja-JP" altLang="en-US" sz="1300" dirty="0">
                <a:solidFill>
                  <a:schemeClr val="tx1"/>
                </a:solidFill>
                <a:latin typeface="UD Digi Kyokasho NK-R" panose="02020400000000000000" pitchFamily="18" charset="-128"/>
                <a:ea typeface="UD Digi Kyokasho NK-R" panose="02020400000000000000" pitchFamily="18" charset="-128"/>
              </a:rPr>
              <a:t>土はかためすぎないようにしましょう。</a:t>
            </a:r>
          </a:p>
        </p:txBody>
      </p:sp>
      <p:sp>
        <p:nvSpPr>
          <p:cNvPr id="10" name="テキスト ボックス 9">
            <a:extLst>
              <a:ext uri="{FF2B5EF4-FFF2-40B4-BE49-F238E27FC236}">
                <a16:creationId xmlns:a16="http://schemas.microsoft.com/office/drawing/2014/main" id="{A6146FEC-1515-5007-FDDA-450A299401A1}"/>
              </a:ext>
            </a:extLst>
          </p:cNvPr>
          <p:cNvSpPr txBox="1"/>
          <p:nvPr/>
        </p:nvSpPr>
        <p:spPr>
          <a:xfrm>
            <a:off x="6465142" y="2415484"/>
            <a:ext cx="1685248" cy="369332"/>
          </a:xfrm>
          <a:prstGeom prst="rect">
            <a:avLst/>
          </a:prstGeom>
          <a:noFill/>
        </p:spPr>
        <p:txBody>
          <a:bodyPr wrap="square" rtlCol="0">
            <a:spAutoFit/>
          </a:bodyPr>
          <a:lstStyle/>
          <a:p>
            <a:r>
              <a:rPr kumimoji="1" lang="ja-JP" altLang="en-US" dirty="0">
                <a:ln w="3175">
                  <a:noFill/>
                </a:ln>
                <a:effectLst>
                  <a:glow rad="228600">
                    <a:schemeClr val="accent5">
                      <a:satMod val="175000"/>
                      <a:alpha val="40000"/>
                    </a:schemeClr>
                  </a:glow>
                </a:effectLst>
                <a:latin typeface="HGP創英角ｺﾞｼｯｸUB" panose="020B0900000000000000" pitchFamily="50" charset="-128"/>
                <a:ea typeface="HGP創英角ｺﾞｼｯｸUB" panose="020B0900000000000000" pitchFamily="50" charset="-128"/>
              </a:rPr>
              <a:t>たねのまき方</a:t>
            </a:r>
            <a:endParaRPr kumimoji="1" lang="en-US" altLang="ja-JP" dirty="0">
              <a:ln w="3175">
                <a:noFill/>
              </a:ln>
              <a:effectLst>
                <a:glow rad="228600">
                  <a:schemeClr val="accent5">
                    <a:satMod val="175000"/>
                    <a:alpha val="40000"/>
                  </a:schemeClr>
                </a:glow>
              </a:effectLst>
              <a:latin typeface="HGP創英角ｺﾞｼｯｸUB" panose="020B0900000000000000" pitchFamily="50" charset="-128"/>
              <a:ea typeface="HGP創英角ｺﾞｼｯｸUB" panose="020B0900000000000000" pitchFamily="50" charset="-128"/>
            </a:endParaRPr>
          </a:p>
        </p:txBody>
      </p:sp>
      <p:sp>
        <p:nvSpPr>
          <p:cNvPr id="13" name="テキスト ボックス 12">
            <a:extLst>
              <a:ext uri="{FF2B5EF4-FFF2-40B4-BE49-F238E27FC236}">
                <a16:creationId xmlns:a16="http://schemas.microsoft.com/office/drawing/2014/main" id="{2E16122D-3186-4322-F319-4764C798A5C9}"/>
              </a:ext>
            </a:extLst>
          </p:cNvPr>
          <p:cNvSpPr txBox="1"/>
          <p:nvPr/>
        </p:nvSpPr>
        <p:spPr>
          <a:xfrm>
            <a:off x="4534394" y="2421239"/>
            <a:ext cx="1997243" cy="369332"/>
          </a:xfrm>
          <a:prstGeom prst="rect">
            <a:avLst/>
          </a:prstGeom>
          <a:noFill/>
        </p:spPr>
        <p:txBody>
          <a:bodyPr wrap="square" rtlCol="0">
            <a:spAutoFit/>
          </a:bodyPr>
          <a:lstStyle/>
          <a:p>
            <a:r>
              <a:rPr kumimoji="1" lang="ja-JP" altLang="en-US">
                <a:ln w="3175">
                  <a:noFill/>
                </a:ln>
                <a:effectLst>
                  <a:glow rad="228600">
                    <a:schemeClr val="accent5">
                      <a:satMod val="175000"/>
                      <a:alpha val="40000"/>
                    </a:schemeClr>
                  </a:glow>
                </a:effectLst>
                <a:latin typeface="HGP創英角ｺﾞｼｯｸUB" panose="020B0900000000000000" pitchFamily="50" charset="-128"/>
                <a:ea typeface="HGP創英角ｺﾞｼｯｸUB" panose="020B0900000000000000" pitchFamily="50" charset="-128"/>
              </a:rPr>
              <a:t>花のとくちょう　</a:t>
            </a:r>
            <a:endParaRPr kumimoji="1" lang="en-US" altLang="ja-JP" dirty="0">
              <a:ln w="3175">
                <a:noFill/>
              </a:ln>
              <a:effectLst>
                <a:glow rad="228600">
                  <a:schemeClr val="accent5">
                    <a:satMod val="175000"/>
                    <a:alpha val="40000"/>
                  </a:schemeClr>
                </a:glow>
              </a:effectLst>
              <a:latin typeface="HGP創英角ｺﾞｼｯｸUB" panose="020B0900000000000000" pitchFamily="50" charset="-128"/>
              <a:ea typeface="HGP創英角ｺﾞｼｯｸUB" panose="020B0900000000000000" pitchFamily="50" charset="-128"/>
            </a:endParaRPr>
          </a:p>
        </p:txBody>
      </p:sp>
      <p:sp>
        <p:nvSpPr>
          <p:cNvPr id="4" name="スライド番号プレースホルダー 3"/>
          <p:cNvSpPr>
            <a:spLocks noGrp="1"/>
          </p:cNvSpPr>
          <p:nvPr>
            <p:ph type="sldNum" sz="quarter" idx="12"/>
          </p:nvPr>
        </p:nvSpPr>
        <p:spPr>
          <a:xfrm>
            <a:off x="6971551" y="6278719"/>
            <a:ext cx="2228850" cy="365125"/>
          </a:xfrm>
        </p:spPr>
        <p:txBody>
          <a:bodyPr/>
          <a:lstStyle/>
          <a:p>
            <a:fld id="{15C7773B-7665-4B83-A629-9900F8EC7825}" type="slidenum">
              <a:rPr kumimoji="1" lang="ja-JP" altLang="en-US" smtClean="0"/>
              <a:t>1</a:t>
            </a:fld>
            <a:endParaRPr kumimoji="1" lang="ja-JP" altLang="en-US"/>
          </a:p>
        </p:txBody>
      </p:sp>
      <p:sp>
        <p:nvSpPr>
          <p:cNvPr id="5" name="テキスト ボックス 4">
            <a:extLst>
              <a:ext uri="{FF2B5EF4-FFF2-40B4-BE49-F238E27FC236}">
                <a16:creationId xmlns:a16="http://schemas.microsoft.com/office/drawing/2014/main" id="{E7FD9DEF-B9F0-4E43-E9CA-100317A3D55A}"/>
              </a:ext>
            </a:extLst>
          </p:cNvPr>
          <p:cNvSpPr txBox="1"/>
          <p:nvPr/>
        </p:nvSpPr>
        <p:spPr>
          <a:xfrm>
            <a:off x="2776024" y="4670238"/>
            <a:ext cx="1098041" cy="161583"/>
          </a:xfrm>
          <a:prstGeom prst="rect">
            <a:avLst/>
          </a:prstGeom>
          <a:solidFill>
            <a:schemeClr val="bg1"/>
          </a:solidFill>
        </p:spPr>
        <p:txBody>
          <a:bodyPr wrap="square" lIns="0" tIns="0" rIns="0" bIns="0" rtlCol="0" anchor="ctr" anchorCtr="0">
            <a:spAutoFit/>
          </a:bodyPr>
          <a:lstStyle/>
          <a:p>
            <a:pPr algn="ctr"/>
            <a:r>
              <a:rPr kumimoji="1" lang="ja-JP" altLang="en-US" sz="1050" dirty="0">
                <a:latin typeface="+mn-ea"/>
              </a:rPr>
              <a:t>ゆみこさん</a:t>
            </a:r>
          </a:p>
        </p:txBody>
      </p:sp>
      <p:sp>
        <p:nvSpPr>
          <p:cNvPr id="25" name="テキスト ボックス 24">
            <a:extLst>
              <a:ext uri="{FF2B5EF4-FFF2-40B4-BE49-F238E27FC236}">
                <a16:creationId xmlns:a16="http://schemas.microsoft.com/office/drawing/2014/main" id="{B047F443-72B4-E581-FF21-F01F9456C562}"/>
              </a:ext>
            </a:extLst>
          </p:cNvPr>
          <p:cNvSpPr txBox="1"/>
          <p:nvPr/>
        </p:nvSpPr>
        <p:spPr>
          <a:xfrm>
            <a:off x="8953222" y="2027539"/>
            <a:ext cx="92333" cy="1003296"/>
          </a:xfrm>
          <a:prstGeom prst="rect">
            <a:avLst/>
          </a:prstGeom>
          <a:noFill/>
        </p:spPr>
        <p:txBody>
          <a:bodyPr vert="eaVert" wrap="square" lIns="0" tIns="0" rIns="0" bIns="0" rtlCol="0">
            <a:spAutoFit/>
          </a:bodyPr>
          <a:lstStyle/>
          <a:p>
            <a:r>
              <a:rPr kumimoji="1" lang="ja-JP" altLang="en-US" sz="600" dirty="0">
                <a:latin typeface="MS Mincho" panose="02020609040205080304" pitchFamily="49" charset="-128"/>
                <a:ea typeface="MS Mincho" panose="02020609040205080304" pitchFamily="49" charset="-128"/>
              </a:rPr>
              <a:t>きゅう</a:t>
            </a:r>
          </a:p>
        </p:txBody>
      </p:sp>
      <p:sp>
        <p:nvSpPr>
          <p:cNvPr id="26" name="テキスト ボックス 25">
            <a:extLst>
              <a:ext uri="{FF2B5EF4-FFF2-40B4-BE49-F238E27FC236}">
                <a16:creationId xmlns:a16="http://schemas.microsoft.com/office/drawing/2014/main" id="{EAD9450C-3184-3AAF-0129-9B7B267265A9}"/>
              </a:ext>
            </a:extLst>
          </p:cNvPr>
          <p:cNvSpPr txBox="1"/>
          <p:nvPr/>
        </p:nvSpPr>
        <p:spPr>
          <a:xfrm>
            <a:off x="8229091" y="4548059"/>
            <a:ext cx="165036" cy="1003296"/>
          </a:xfrm>
          <a:prstGeom prst="rect">
            <a:avLst/>
          </a:prstGeom>
          <a:noFill/>
        </p:spPr>
        <p:txBody>
          <a:bodyPr vert="eaVert" wrap="square" lIns="36000" tIns="0" rIns="36000" bIns="0" rtlCol="0">
            <a:spAutoFit/>
          </a:bodyPr>
          <a:lstStyle/>
          <a:p>
            <a:r>
              <a:rPr kumimoji="1" lang="ja-JP" altLang="en-US" sz="600" dirty="0">
                <a:latin typeface="MS Mincho" panose="02020609040205080304" pitchFamily="49" charset="-128"/>
                <a:ea typeface="MS Mincho" panose="02020609040205080304" pitchFamily="49" charset="-128"/>
              </a:rPr>
              <a:t>と</a:t>
            </a:r>
          </a:p>
        </p:txBody>
      </p:sp>
      <p:sp>
        <p:nvSpPr>
          <p:cNvPr id="28" name="テキスト ボックス 27">
            <a:extLst>
              <a:ext uri="{FF2B5EF4-FFF2-40B4-BE49-F238E27FC236}">
                <a16:creationId xmlns:a16="http://schemas.microsoft.com/office/drawing/2014/main" id="{F28EA4F4-8C9D-8202-68B4-620DEA99346A}"/>
              </a:ext>
            </a:extLst>
          </p:cNvPr>
          <p:cNvSpPr txBox="1"/>
          <p:nvPr/>
        </p:nvSpPr>
        <p:spPr>
          <a:xfrm>
            <a:off x="6678816" y="2737023"/>
            <a:ext cx="513839" cy="165036"/>
          </a:xfrm>
          <a:prstGeom prst="rect">
            <a:avLst/>
          </a:prstGeom>
          <a:noFill/>
        </p:spPr>
        <p:txBody>
          <a:bodyPr vert="horz" wrap="square" lIns="36000" tIns="36000" rIns="36000" bIns="36000" rtlCol="0">
            <a:spAutoFit/>
          </a:bodyPr>
          <a:lstStyle/>
          <a:p>
            <a:r>
              <a:rPr kumimoji="1" lang="ja-JP" altLang="en-US" sz="600" dirty="0">
                <a:latin typeface="MS Gothic" panose="020B0609070205080204" pitchFamily="49" charset="-128"/>
                <a:ea typeface="MS Gothic" panose="020B0609070205080204" pitchFamily="49" charset="-128"/>
              </a:rPr>
              <a:t>ゆび</a:t>
            </a:r>
          </a:p>
        </p:txBody>
      </p:sp>
      <p:sp>
        <p:nvSpPr>
          <p:cNvPr id="29" name="テキスト ボックス 28">
            <a:extLst>
              <a:ext uri="{FF2B5EF4-FFF2-40B4-BE49-F238E27FC236}">
                <a16:creationId xmlns:a16="http://schemas.microsoft.com/office/drawing/2014/main" id="{75D0CF8B-9B5E-2526-3898-7CB4ECBE8F61}"/>
              </a:ext>
            </a:extLst>
          </p:cNvPr>
          <p:cNvSpPr txBox="1"/>
          <p:nvPr/>
        </p:nvSpPr>
        <p:spPr>
          <a:xfrm>
            <a:off x="4909203" y="3761344"/>
            <a:ext cx="513839" cy="165036"/>
          </a:xfrm>
          <a:prstGeom prst="rect">
            <a:avLst/>
          </a:prstGeom>
          <a:noFill/>
        </p:spPr>
        <p:txBody>
          <a:bodyPr vert="horz" wrap="square" lIns="36000" tIns="36000" rIns="36000" bIns="36000" rtlCol="0">
            <a:spAutoFit/>
          </a:bodyPr>
          <a:lstStyle/>
          <a:p>
            <a:r>
              <a:rPr kumimoji="1" lang="ja-JP" altLang="en-US" sz="600">
                <a:latin typeface="MS Gothic" panose="020B0609070205080204" pitchFamily="49" charset="-128"/>
                <a:ea typeface="MS Gothic" panose="020B0609070205080204" pitchFamily="49" charset="-128"/>
              </a:rPr>
              <a:t>ね</a:t>
            </a:r>
          </a:p>
        </p:txBody>
      </p:sp>
      <p:sp>
        <p:nvSpPr>
          <p:cNvPr id="30" name="テキスト ボックス 29">
            <a:extLst>
              <a:ext uri="{FF2B5EF4-FFF2-40B4-BE49-F238E27FC236}">
                <a16:creationId xmlns:a16="http://schemas.microsoft.com/office/drawing/2014/main" id="{0A62BCEA-A986-87A1-68E7-C5276F2EFB7B}"/>
              </a:ext>
            </a:extLst>
          </p:cNvPr>
          <p:cNvSpPr txBox="1"/>
          <p:nvPr/>
        </p:nvSpPr>
        <p:spPr>
          <a:xfrm>
            <a:off x="5986961" y="4153739"/>
            <a:ext cx="513839" cy="165036"/>
          </a:xfrm>
          <a:prstGeom prst="rect">
            <a:avLst/>
          </a:prstGeom>
          <a:noFill/>
        </p:spPr>
        <p:txBody>
          <a:bodyPr vert="horz" wrap="square" lIns="36000" tIns="36000" rIns="36000" bIns="36000" rtlCol="0">
            <a:spAutoFit/>
          </a:bodyPr>
          <a:lstStyle/>
          <a:p>
            <a:r>
              <a:rPr kumimoji="1" lang="ja-JP" altLang="en-US" sz="600">
                <a:latin typeface="MS Gothic" panose="020B0609070205080204" pitchFamily="49" charset="-128"/>
                <a:ea typeface="MS Gothic" panose="020B0609070205080204" pitchFamily="49" charset="-128"/>
              </a:rPr>
              <a:t>み</a:t>
            </a:r>
          </a:p>
        </p:txBody>
      </p:sp>
      <p:sp>
        <p:nvSpPr>
          <p:cNvPr id="31" name="テキスト ボックス 30">
            <a:extLst>
              <a:ext uri="{FF2B5EF4-FFF2-40B4-BE49-F238E27FC236}">
                <a16:creationId xmlns:a16="http://schemas.microsoft.com/office/drawing/2014/main" id="{C96D8EB6-54C6-275D-7A5E-FDC90FDABA1C}"/>
              </a:ext>
            </a:extLst>
          </p:cNvPr>
          <p:cNvSpPr txBox="1"/>
          <p:nvPr/>
        </p:nvSpPr>
        <p:spPr>
          <a:xfrm>
            <a:off x="7311018" y="5357704"/>
            <a:ext cx="513839" cy="165036"/>
          </a:xfrm>
          <a:prstGeom prst="rect">
            <a:avLst/>
          </a:prstGeom>
          <a:noFill/>
        </p:spPr>
        <p:txBody>
          <a:bodyPr vert="horz" wrap="square" lIns="36000" tIns="36000" rIns="36000" bIns="36000" rtlCol="0">
            <a:spAutoFit/>
          </a:bodyPr>
          <a:lstStyle/>
          <a:p>
            <a:r>
              <a:rPr kumimoji="1" lang="ja-JP" altLang="en-US" sz="600">
                <a:latin typeface="MS Gothic" panose="020B0609070205080204" pitchFamily="49" charset="-128"/>
                <a:ea typeface="MS Gothic" panose="020B0609070205080204" pitchFamily="49" charset="-128"/>
              </a:rPr>
              <a:t>ひょうめん</a:t>
            </a:r>
          </a:p>
        </p:txBody>
      </p:sp>
      <p:grpSp>
        <p:nvGrpSpPr>
          <p:cNvPr id="18" name="グループ化 17"/>
          <p:cNvGrpSpPr/>
          <p:nvPr/>
        </p:nvGrpSpPr>
        <p:grpSpPr>
          <a:xfrm>
            <a:off x="9071728" y="3574474"/>
            <a:ext cx="498983" cy="2708904"/>
            <a:chOff x="9071731" y="3574474"/>
            <a:chExt cx="490085" cy="2708904"/>
          </a:xfrm>
        </p:grpSpPr>
        <p:sp>
          <p:nvSpPr>
            <p:cNvPr id="22" name="テキスト ボックス 21">
              <a:extLst>
                <a:ext uri="{FF2B5EF4-FFF2-40B4-BE49-F238E27FC236}">
                  <a16:creationId xmlns:a16="http://schemas.microsoft.com/office/drawing/2014/main" id="{8BBC2E76-BA34-CB58-8372-BDFEF5128286}"/>
                </a:ext>
              </a:extLst>
            </p:cNvPr>
            <p:cNvSpPr txBox="1"/>
            <p:nvPr/>
          </p:nvSpPr>
          <p:spPr>
            <a:xfrm>
              <a:off x="9102162" y="3785333"/>
              <a:ext cx="459654" cy="2498045"/>
            </a:xfrm>
            <a:prstGeom prst="rect">
              <a:avLst/>
            </a:prstGeom>
          </p:spPr>
          <p:style>
            <a:lnRef idx="2">
              <a:schemeClr val="dk1"/>
            </a:lnRef>
            <a:fillRef idx="1">
              <a:schemeClr val="lt1"/>
            </a:fillRef>
            <a:effectRef idx="0">
              <a:schemeClr val="dk1"/>
            </a:effectRef>
            <a:fontRef idx="minor">
              <a:schemeClr val="dk1"/>
            </a:fontRef>
          </p:style>
          <p:txBody>
            <a:bodyPr vert="eaVert" wrap="square" rtlCol="0">
              <a:spAutoFit/>
            </a:bodyPr>
            <a:lstStyle/>
            <a:p>
              <a:pPr algn="ctr"/>
              <a:endParaRPr kumimoji="1" lang="ja-JP" altLang="en-US" sz="1100" dirty="0">
                <a:latin typeface="ＭＳ ゴシック" panose="020B0609070205080204" pitchFamily="49" charset="-128"/>
                <a:ea typeface="ＭＳ ゴシック" panose="020B0609070205080204" pitchFamily="49" charset="-128"/>
              </a:endParaRPr>
            </a:p>
          </p:txBody>
        </p:sp>
        <p:sp>
          <p:nvSpPr>
            <p:cNvPr id="3" name="テキスト ボックス 2"/>
            <p:cNvSpPr txBox="1"/>
            <p:nvPr/>
          </p:nvSpPr>
          <p:spPr>
            <a:xfrm>
              <a:off x="9071731" y="3574474"/>
              <a:ext cx="488865" cy="246221"/>
            </a:xfrm>
            <a:prstGeom prst="rect">
              <a:avLst/>
            </a:prstGeom>
            <a:noFill/>
          </p:spPr>
          <p:txBody>
            <a:bodyPr wrap="square" rtlCol="0">
              <a:spAutoFit/>
            </a:bodyPr>
            <a:lstStyle/>
            <a:p>
              <a:pPr algn="ctr"/>
              <a:r>
                <a:rPr kumimoji="1" lang="ja-JP" altLang="en-US" sz="1000" dirty="0" smtClean="0">
                  <a:latin typeface="ＭＳ ゴシック" panose="020B0609070205080204" pitchFamily="49" charset="-128"/>
                  <a:ea typeface="ＭＳ ゴシック" panose="020B0609070205080204" pitchFamily="49" charset="-128"/>
                </a:rPr>
                <a:t>名前</a:t>
              </a:r>
              <a:endParaRPr kumimoji="1" lang="ja-JP" altLang="en-US" sz="1000" dirty="0">
                <a:latin typeface="ＭＳ ゴシック" panose="020B0609070205080204" pitchFamily="49" charset="-128"/>
                <a:ea typeface="ＭＳ ゴシック" panose="020B0609070205080204" pitchFamily="49" charset="-128"/>
              </a:endParaRPr>
            </a:p>
          </p:txBody>
        </p:sp>
      </p:grpSp>
      <p:sp>
        <p:nvSpPr>
          <p:cNvPr id="32" name="テキスト ボックス 31">
            <a:extLst>
              <a:ext uri="{FF2B5EF4-FFF2-40B4-BE49-F238E27FC236}">
                <a16:creationId xmlns:a16="http://schemas.microsoft.com/office/drawing/2014/main" id="{B047F443-72B4-E581-FF21-F01F9456C562}"/>
              </a:ext>
            </a:extLst>
          </p:cNvPr>
          <p:cNvSpPr txBox="1"/>
          <p:nvPr/>
        </p:nvSpPr>
        <p:spPr>
          <a:xfrm>
            <a:off x="8942901" y="3697629"/>
            <a:ext cx="92333" cy="1003296"/>
          </a:xfrm>
          <a:prstGeom prst="rect">
            <a:avLst/>
          </a:prstGeom>
          <a:noFill/>
        </p:spPr>
        <p:txBody>
          <a:bodyPr vert="eaVert" wrap="square" lIns="0" tIns="0" rIns="0" bIns="0" rtlCol="0">
            <a:spAutoFit/>
          </a:bodyPr>
          <a:lstStyle/>
          <a:p>
            <a:r>
              <a:rPr kumimoji="1" lang="ja-JP" altLang="en-US" sz="600" dirty="0" smtClean="0">
                <a:latin typeface="MS Mincho" panose="02020609040205080304" pitchFamily="49" charset="-128"/>
                <a:ea typeface="MS Mincho" panose="02020609040205080304" pitchFamily="49" charset="-128"/>
              </a:rPr>
              <a:t>そだ</a:t>
            </a:r>
            <a:endParaRPr kumimoji="1" lang="ja-JP" altLang="en-US" sz="600" dirty="0">
              <a:latin typeface="MS Mincho" panose="02020609040205080304" pitchFamily="49" charset="-128"/>
              <a:ea typeface="MS Mincho" panose="02020609040205080304" pitchFamily="49" charset="-128"/>
            </a:endParaRPr>
          </a:p>
        </p:txBody>
      </p:sp>
      <p:sp>
        <p:nvSpPr>
          <p:cNvPr id="33" name="テキスト ボックス 32"/>
          <p:cNvSpPr txBox="1"/>
          <p:nvPr/>
        </p:nvSpPr>
        <p:spPr>
          <a:xfrm>
            <a:off x="8700489" y="303125"/>
            <a:ext cx="415498" cy="296290"/>
          </a:xfrm>
          <a:prstGeom prst="rect">
            <a:avLst/>
          </a:prstGeom>
          <a:noFill/>
        </p:spPr>
        <p:txBody>
          <a:bodyPr vert="eaVert" wrap="square" rtlCol="0">
            <a:spAutoFit/>
          </a:bodyPr>
          <a:lstStyle/>
          <a:p>
            <a:pPr>
              <a:lnSpc>
                <a:spcPts val="1760"/>
              </a:lnSpc>
            </a:pPr>
            <a:r>
              <a:rPr lang="ja-JP" altLang="en-US" sz="1300" dirty="0" smtClean="0">
                <a:latin typeface="ＭＳ 明朝" panose="02020609040205080304" pitchFamily="17" charset="-128"/>
                <a:ea typeface="ＭＳ 明朝" panose="02020609040205080304" pitchFamily="17" charset="-128"/>
              </a:rPr>
              <a:t>一 </a:t>
            </a:r>
            <a:endParaRPr kumimoji="1" lang="ja-JP" altLang="en-US" sz="1300" dirty="0">
              <a:latin typeface="ＭＳ 明朝" panose="02020609040205080304" pitchFamily="17" charset="-128"/>
              <a:ea typeface="ＭＳ 明朝" panose="02020609040205080304" pitchFamily="17" charset="-128"/>
            </a:endParaRPr>
          </a:p>
        </p:txBody>
      </p:sp>
      <p:sp>
        <p:nvSpPr>
          <p:cNvPr id="34" name="テキスト ボックス 1"/>
          <p:cNvSpPr txBox="1"/>
          <p:nvPr/>
        </p:nvSpPr>
        <p:spPr>
          <a:xfrm>
            <a:off x="9093222" y="221649"/>
            <a:ext cx="468000" cy="3352825"/>
          </a:xfrm>
          <a:prstGeom prst="rect">
            <a:avLst/>
          </a:prstGeom>
          <a:solidFill>
            <a:schemeClr val="lt1"/>
          </a:solidFill>
          <a:ln w="6350">
            <a:solidFill>
              <a:prstClr val="black"/>
            </a:solidFill>
          </a:ln>
        </p:spPr>
        <p:txBody>
          <a:bodyPr rot="0" spcFirstLastPara="0" vert="eaVert" wrap="square" lIns="36000" tIns="36000" rIns="36000" bIns="36000" numCol="1" spcCol="0" rtlCol="0" fromWordArt="0" anchor="ctr" anchorCtr="0" forceAA="0" compatLnSpc="1">
            <a:prstTxWarp prst="textNoShape">
              <a:avLst/>
            </a:prstTxWarp>
            <a:noAutofit/>
          </a:bodyPr>
          <a:lstStyle/>
          <a:p>
            <a:pPr indent="152400" algn="l">
              <a:spcAft>
                <a:spcPts val="0"/>
              </a:spcAft>
            </a:pPr>
            <a:r>
              <a:rPr lang="ja-JP" sz="1200" kern="100" dirty="0">
                <a:effectLst/>
                <a:latin typeface="游明朝" panose="02020400000000000000" pitchFamily="18" charset="-128"/>
                <a:ea typeface="ＭＳ Ｐ明朝" panose="02020600040205080304" pitchFamily="18" charset="-128"/>
                <a:cs typeface="Times New Roman" panose="02020603050405020304" pitchFamily="18" charset="0"/>
              </a:rPr>
              <a:t>令和五年度　「くまナビ評価問題</a:t>
            </a:r>
            <a:r>
              <a:rPr lang="ja-JP" sz="1200" kern="100" dirty="0" smtClean="0">
                <a:effectLst/>
                <a:latin typeface="游明朝" panose="02020400000000000000" pitchFamily="18" charset="-128"/>
                <a:ea typeface="ＭＳ Ｐ明朝" panose="02020600040205080304" pitchFamily="18" charset="-128"/>
                <a:cs typeface="Times New Roman" panose="02020603050405020304" pitchFamily="18" charset="0"/>
              </a:rPr>
              <a:t>」</a:t>
            </a:r>
            <a:r>
              <a:rPr lang="ja-JP" altLang="en-US" sz="1200" kern="100" dirty="0">
                <a:latin typeface="游明朝" panose="02020400000000000000" pitchFamily="18" charset="-128"/>
                <a:ea typeface="ＭＳ Ｐ明朝" panose="02020600040205080304" pitchFamily="18" charset="-128"/>
                <a:cs typeface="Times New Roman" panose="02020603050405020304" pitchFamily="18" charset="0"/>
              </a:rPr>
              <a:t>小</a:t>
            </a:r>
            <a:r>
              <a:rPr lang="ja-JP" sz="1200" kern="100" dirty="0" smtClean="0">
                <a:effectLst/>
                <a:latin typeface="游明朝" panose="02020400000000000000" pitchFamily="18" charset="-128"/>
                <a:ea typeface="ＭＳ Ｐ明朝" panose="02020600040205080304" pitchFamily="18" charset="-128"/>
                <a:cs typeface="Times New Roman" panose="02020603050405020304" pitchFamily="18" charset="0"/>
              </a:rPr>
              <a:t>学校</a:t>
            </a:r>
            <a:r>
              <a:rPr lang="ja-JP" sz="1200" kern="100" dirty="0">
                <a:effectLst/>
                <a:latin typeface="游明朝" panose="02020400000000000000" pitchFamily="18" charset="-128"/>
                <a:ea typeface="ＭＳ Ｐ明朝" panose="02020600040205080304" pitchFamily="18" charset="-128"/>
                <a:cs typeface="Times New Roman" panose="02020603050405020304" pitchFamily="18" charset="0"/>
              </a:rPr>
              <a:t>国語</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35827867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テキスト ボックス 19">
            <a:extLst>
              <a:ext uri="{FF2B5EF4-FFF2-40B4-BE49-F238E27FC236}">
                <a16:creationId xmlns:a16="http://schemas.microsoft.com/office/drawing/2014/main" id="{5386C32F-8894-296B-C33E-79C4888C3E75}"/>
              </a:ext>
            </a:extLst>
          </p:cNvPr>
          <p:cNvSpPr txBox="1"/>
          <p:nvPr/>
        </p:nvSpPr>
        <p:spPr>
          <a:xfrm>
            <a:off x="602637" y="607830"/>
            <a:ext cx="1384995" cy="6111947"/>
          </a:xfrm>
          <a:prstGeom prst="rect">
            <a:avLst/>
          </a:prstGeom>
          <a:noFill/>
        </p:spPr>
        <p:txBody>
          <a:bodyPr vert="eaVert" wrap="square" rtlCol="0">
            <a:spAutoFit/>
          </a:bodyPr>
          <a:lstStyle/>
          <a:p>
            <a:r>
              <a:rPr kumimoji="1" lang="ja-JP" altLang="en-US" sz="1300" dirty="0" smtClean="0">
                <a:latin typeface="ＭＳ 明朝" panose="02020609040205080304" pitchFamily="17" charset="-128"/>
                <a:ea typeface="ＭＳ 明朝" panose="02020609040205080304" pitchFamily="17" charset="-128"/>
              </a:rPr>
              <a:t>（２）</a:t>
            </a:r>
            <a:r>
              <a:rPr kumimoji="1" lang="ja-JP" altLang="en-US" sz="1300" dirty="0">
                <a:latin typeface="ＭＳ 明朝" panose="02020609040205080304" pitchFamily="17" charset="-128"/>
                <a:ea typeface="ＭＳ 明朝" panose="02020609040205080304" pitchFamily="17" charset="-128"/>
              </a:rPr>
              <a:t>（　Ｂ　）に入れるのに一番合うものを、</a:t>
            </a:r>
            <a:r>
              <a:rPr kumimoji="1" lang="ja-JP" altLang="en-US" sz="1300" dirty="0" smtClean="0">
                <a:latin typeface="ＭＳ 明朝" panose="02020609040205080304" pitchFamily="17" charset="-128"/>
                <a:ea typeface="ＭＳ 明朝" panose="02020609040205080304" pitchFamily="17" charset="-128"/>
              </a:rPr>
              <a:t>次のア</a:t>
            </a:r>
            <a:r>
              <a:rPr kumimoji="1" lang="ja-JP" altLang="en-US" sz="1300" dirty="0">
                <a:latin typeface="ＭＳ 明朝" panose="02020609040205080304" pitchFamily="17" charset="-128"/>
                <a:ea typeface="ＭＳ 明朝" panose="02020609040205080304" pitchFamily="17" charset="-128"/>
              </a:rPr>
              <a:t>からエまでの</a:t>
            </a:r>
            <a:r>
              <a:rPr kumimoji="1" lang="ja-JP" altLang="en-US" sz="1300" dirty="0" smtClean="0">
                <a:latin typeface="ＭＳ 明朝" panose="02020609040205080304" pitchFamily="17" charset="-128"/>
                <a:ea typeface="ＭＳ 明朝" panose="02020609040205080304" pitchFamily="17" charset="-128"/>
              </a:rPr>
              <a:t>中から</a:t>
            </a:r>
            <a:r>
              <a:rPr kumimoji="1" lang="ja-JP" altLang="en-US" sz="1300" dirty="0" smtClean="0">
                <a:latin typeface="ＭＳ 明朝" panose="02020609040205080304" pitchFamily="17" charset="-128"/>
                <a:ea typeface="ＭＳ 明朝" panose="02020609040205080304" pitchFamily="17" charset="-128"/>
              </a:rPr>
              <a:t>一つ</a:t>
            </a:r>
            <a:endParaRPr kumimoji="1" lang="en-US" altLang="ja-JP" sz="1300" dirty="0" smtClean="0">
              <a:latin typeface="ＭＳ 明朝" panose="02020609040205080304" pitchFamily="17" charset="-128"/>
              <a:ea typeface="ＭＳ 明朝" panose="02020609040205080304" pitchFamily="17" charset="-128"/>
            </a:endParaRPr>
          </a:p>
          <a:p>
            <a:r>
              <a:rPr kumimoji="1" lang="ja-JP" altLang="en-US" sz="1300">
                <a:latin typeface="ＭＳ 明朝" panose="02020609040205080304" pitchFamily="17" charset="-128"/>
                <a:ea typeface="ＭＳ 明朝" panose="02020609040205080304" pitchFamily="17" charset="-128"/>
              </a:rPr>
              <a:t>　</a:t>
            </a:r>
            <a:r>
              <a:rPr kumimoji="1" lang="ja-JP" altLang="en-US" sz="1300" smtClean="0">
                <a:latin typeface="ＭＳ 明朝" panose="02020609040205080304" pitchFamily="17" charset="-128"/>
                <a:ea typeface="ＭＳ 明朝" panose="02020609040205080304" pitchFamily="17" charset="-128"/>
              </a:rPr>
              <a:t>　　</a:t>
            </a:r>
            <a:r>
              <a:rPr kumimoji="1" lang="ja-JP" altLang="en-US" sz="1300" smtClean="0">
                <a:latin typeface="ＭＳ 明朝" panose="02020609040205080304" pitchFamily="17" charset="-128"/>
                <a:ea typeface="ＭＳ 明朝" panose="02020609040205080304" pitchFamily="17" charset="-128"/>
              </a:rPr>
              <a:t>えらんで</a:t>
            </a:r>
            <a:r>
              <a:rPr kumimoji="1" lang="ja-JP" altLang="en-US" sz="1300">
                <a:latin typeface="ＭＳ 明朝" panose="02020609040205080304" pitchFamily="17" charset="-128"/>
                <a:ea typeface="ＭＳ 明朝" panose="02020609040205080304" pitchFamily="17" charset="-128"/>
              </a:rPr>
              <a:t>、</a:t>
            </a:r>
            <a:r>
              <a:rPr kumimoji="1" lang="ja-JP" altLang="en-US" sz="1300" smtClean="0">
                <a:latin typeface="ＭＳ 明朝" panose="02020609040205080304" pitchFamily="17" charset="-128"/>
                <a:ea typeface="ＭＳ 明朝" panose="02020609040205080304" pitchFamily="17" charset="-128"/>
              </a:rPr>
              <a:t>その記号</a:t>
            </a:r>
            <a:r>
              <a:rPr kumimoji="1" lang="ja-JP" altLang="en-US" sz="1300" dirty="0">
                <a:latin typeface="ＭＳ 明朝" panose="02020609040205080304" pitchFamily="17" charset="-128"/>
                <a:ea typeface="ＭＳ 明朝" panose="02020609040205080304" pitchFamily="17" charset="-128"/>
              </a:rPr>
              <a:t>に〇をつけましょう。</a:t>
            </a:r>
            <a:endParaRPr kumimoji="1" lang="en-US" altLang="ja-JP" sz="1300" dirty="0">
              <a:latin typeface="ＭＳ 明朝" panose="02020609040205080304" pitchFamily="17" charset="-128"/>
              <a:ea typeface="ＭＳ 明朝" panose="02020609040205080304" pitchFamily="17" charset="-128"/>
            </a:endParaRPr>
          </a:p>
          <a:p>
            <a:endParaRPr lang="en-US" altLang="ja-JP" sz="1300" dirty="0">
              <a:latin typeface="ＭＳ 明朝" panose="02020609040205080304" pitchFamily="17" charset="-128"/>
              <a:ea typeface="ＭＳ 明朝" panose="02020609040205080304" pitchFamily="17" charset="-128"/>
            </a:endParaRPr>
          </a:p>
          <a:p>
            <a:r>
              <a:rPr lang="ja-JP" altLang="en-US" sz="1300" dirty="0">
                <a:latin typeface="ＭＳ 明朝" panose="02020609040205080304" pitchFamily="17" charset="-128"/>
                <a:ea typeface="ＭＳ 明朝" panose="02020609040205080304" pitchFamily="17" charset="-128"/>
              </a:rPr>
              <a:t>　　ア　土を少</a:t>
            </a:r>
            <a:r>
              <a:rPr lang="ja-JP" altLang="en-US" sz="1300" dirty="0" smtClean="0">
                <a:latin typeface="ＭＳ 明朝" panose="02020609040205080304" pitchFamily="17" charset="-128"/>
                <a:ea typeface="ＭＳ 明朝" panose="02020609040205080304" pitchFamily="17" charset="-128"/>
              </a:rPr>
              <a:t>しかけましょう。</a:t>
            </a:r>
            <a:r>
              <a:rPr lang="ja-JP" altLang="en-US" sz="1300" dirty="0">
                <a:latin typeface="ＭＳ 明朝" panose="02020609040205080304" pitchFamily="17" charset="-128"/>
                <a:ea typeface="ＭＳ 明朝" panose="02020609040205080304" pitchFamily="17" charset="-128"/>
              </a:rPr>
              <a:t>　</a:t>
            </a:r>
            <a:r>
              <a:rPr lang="ja-JP" altLang="en-US" sz="1300" dirty="0" smtClean="0">
                <a:latin typeface="ＭＳ 明朝" panose="02020609040205080304" pitchFamily="17" charset="-128"/>
                <a:ea typeface="ＭＳ 明朝" panose="02020609040205080304" pitchFamily="17" charset="-128"/>
              </a:rPr>
              <a:t>　イ</a:t>
            </a:r>
            <a:r>
              <a:rPr lang="ja-JP" altLang="en-US" sz="1300" dirty="0">
                <a:latin typeface="ＭＳ 明朝" panose="02020609040205080304" pitchFamily="17" charset="-128"/>
                <a:ea typeface="ＭＳ 明朝" panose="02020609040205080304" pitchFamily="17" charset="-128"/>
              </a:rPr>
              <a:t>　じょうろをつかって水を</a:t>
            </a:r>
            <a:r>
              <a:rPr lang="ja-JP" altLang="en-US" sz="1300" dirty="0" smtClean="0">
                <a:latin typeface="ＭＳ 明朝" panose="02020609040205080304" pitchFamily="17" charset="-128"/>
                <a:ea typeface="ＭＳ 明朝" panose="02020609040205080304" pitchFamily="17" charset="-128"/>
              </a:rPr>
              <a:t>やりましょう。</a:t>
            </a:r>
            <a:r>
              <a:rPr lang="ja-JP" altLang="en-US" sz="1300" dirty="0">
                <a:latin typeface="ＭＳ 明朝" panose="02020609040205080304" pitchFamily="17" charset="-128"/>
                <a:ea typeface="ＭＳ 明朝" panose="02020609040205080304" pitchFamily="17" charset="-128"/>
              </a:rPr>
              <a:t>　　</a:t>
            </a:r>
            <a:endParaRPr lang="en-US" altLang="ja-JP" sz="1300" dirty="0">
              <a:latin typeface="ＭＳ 明朝" panose="02020609040205080304" pitchFamily="17" charset="-128"/>
              <a:ea typeface="ＭＳ 明朝" panose="02020609040205080304" pitchFamily="17" charset="-128"/>
            </a:endParaRPr>
          </a:p>
          <a:p>
            <a:endParaRPr lang="en-US" altLang="ja-JP" sz="1300" dirty="0">
              <a:latin typeface="ＭＳ 明朝" panose="02020609040205080304" pitchFamily="17" charset="-128"/>
              <a:ea typeface="ＭＳ 明朝" panose="02020609040205080304" pitchFamily="17" charset="-128"/>
            </a:endParaRPr>
          </a:p>
          <a:p>
            <a:r>
              <a:rPr lang="ja-JP" altLang="en-US" sz="1300" dirty="0">
                <a:latin typeface="ＭＳ 明朝" panose="02020609040205080304" pitchFamily="17" charset="-128"/>
                <a:ea typeface="ＭＳ 明朝" panose="02020609040205080304" pitchFamily="17" charset="-128"/>
              </a:rPr>
              <a:t>　　ウ　</a:t>
            </a:r>
            <a:r>
              <a:rPr lang="ja-JP" altLang="en-US" sz="1300" dirty="0" err="1">
                <a:latin typeface="ＭＳ 明朝" panose="02020609040205080304" pitchFamily="17" charset="-128"/>
                <a:ea typeface="ＭＳ 明朝" panose="02020609040205080304" pitchFamily="17" charset="-128"/>
              </a:rPr>
              <a:t>ひ</a:t>
            </a:r>
            <a:r>
              <a:rPr lang="ja-JP" altLang="en-US" sz="1300" dirty="0">
                <a:latin typeface="ＭＳ 明朝" panose="02020609040205080304" pitchFamily="17" charset="-128"/>
                <a:ea typeface="ＭＳ 明朝" panose="02020609040205080304" pitchFamily="17" charset="-128"/>
              </a:rPr>
              <a:t>りょうを</a:t>
            </a:r>
            <a:r>
              <a:rPr lang="ja-JP" altLang="en-US" sz="1300" dirty="0" smtClean="0">
                <a:latin typeface="ＭＳ 明朝" panose="02020609040205080304" pitchFamily="17" charset="-128"/>
                <a:ea typeface="ＭＳ 明朝" panose="02020609040205080304" pitchFamily="17" charset="-128"/>
              </a:rPr>
              <a:t>やりましょう。</a:t>
            </a:r>
            <a:r>
              <a:rPr lang="ja-JP" altLang="en-US" sz="1300" dirty="0">
                <a:latin typeface="ＭＳ 明朝" panose="02020609040205080304" pitchFamily="17" charset="-128"/>
                <a:ea typeface="ＭＳ 明朝" panose="02020609040205080304" pitchFamily="17" charset="-128"/>
              </a:rPr>
              <a:t>　</a:t>
            </a:r>
            <a:r>
              <a:rPr lang="ja-JP" altLang="en-US" sz="1300" dirty="0" smtClean="0">
                <a:latin typeface="ＭＳ 明朝" panose="02020609040205080304" pitchFamily="17" charset="-128"/>
                <a:ea typeface="ＭＳ 明朝" panose="02020609040205080304" pitchFamily="17" charset="-128"/>
              </a:rPr>
              <a:t>エ</a:t>
            </a:r>
            <a:r>
              <a:rPr lang="ja-JP" altLang="en-US" sz="1300" dirty="0">
                <a:latin typeface="ＭＳ 明朝" panose="02020609040205080304" pitchFamily="17" charset="-128"/>
                <a:ea typeface="ＭＳ 明朝" panose="02020609040205080304" pitchFamily="17" charset="-128"/>
              </a:rPr>
              <a:t>　夏はたっぷり水を</a:t>
            </a:r>
            <a:r>
              <a:rPr lang="ja-JP" altLang="en-US" sz="1300" dirty="0" smtClean="0">
                <a:latin typeface="ＭＳ 明朝" panose="02020609040205080304" pitchFamily="17" charset="-128"/>
                <a:ea typeface="ＭＳ 明朝" panose="02020609040205080304" pitchFamily="17" charset="-128"/>
              </a:rPr>
              <a:t>やりましょう。 </a:t>
            </a:r>
            <a:r>
              <a:rPr lang="ja-JP" altLang="en-US" sz="1300" dirty="0">
                <a:latin typeface="ＭＳ 明朝" panose="02020609040205080304" pitchFamily="17" charset="-128"/>
                <a:ea typeface="ＭＳ 明朝" panose="02020609040205080304" pitchFamily="17" charset="-128"/>
              </a:rPr>
              <a:t>　　　　</a:t>
            </a:r>
            <a:endParaRPr kumimoji="1" lang="en-US" altLang="ja-JP" sz="1300" dirty="0">
              <a:latin typeface="ＭＳ 明朝" panose="02020609040205080304" pitchFamily="17" charset="-128"/>
              <a:ea typeface="ＭＳ 明朝" panose="02020609040205080304" pitchFamily="17" charset="-128"/>
            </a:endParaRPr>
          </a:p>
        </p:txBody>
      </p:sp>
      <p:pic>
        <p:nvPicPr>
          <p:cNvPr id="21" name="図 20">
            <a:extLst>
              <a:ext uri="{FF2B5EF4-FFF2-40B4-BE49-F238E27FC236}">
                <a16:creationId xmlns:a16="http://schemas.microsoft.com/office/drawing/2014/main" id="{D1BA4BF1-24D1-8563-87B5-E8E984FCED95}"/>
              </a:ext>
            </a:extLst>
          </p:cNvPr>
          <p:cNvPicPr>
            <a:picLocks noChangeAspect="1"/>
          </p:cNvPicPr>
          <p:nvPr/>
        </p:nvPicPr>
        <p:blipFill rotWithShape="1">
          <a:blip r:embed="rId2"/>
          <a:srcRect l="14350" t="1440" r="38117" b="56002"/>
          <a:stretch/>
        </p:blipFill>
        <p:spPr>
          <a:xfrm>
            <a:off x="7565565" y="667737"/>
            <a:ext cx="576000" cy="663492"/>
          </a:xfrm>
          <a:prstGeom prst="rect">
            <a:avLst/>
          </a:prstGeom>
        </p:spPr>
      </p:pic>
      <p:sp>
        <p:nvSpPr>
          <p:cNvPr id="9" name="Rectangle 4">
            <a:extLst>
              <a:ext uri="{FF2B5EF4-FFF2-40B4-BE49-F238E27FC236}">
                <a16:creationId xmlns:a16="http://schemas.microsoft.com/office/drawing/2014/main" id="{7D04F36C-4E45-4BD4-FD1F-617D251E7835}"/>
              </a:ext>
            </a:extLst>
          </p:cNvPr>
          <p:cNvSpPr>
            <a:spLocks noChangeArrowheads="1"/>
          </p:cNvSpPr>
          <p:nvPr/>
        </p:nvSpPr>
        <p:spPr bwMode="auto">
          <a:xfrm>
            <a:off x="2215663" y="3112853"/>
            <a:ext cx="3946056" cy="872034"/>
          </a:xfrm>
          <a:prstGeom prst="rect">
            <a:avLst/>
          </a:prstGeom>
          <a:ln w="25400" cmpd="dbl">
            <a:extLst>
              <a:ext uri="{C807C97D-BFC1-408E-A445-0C87EB9F89A2}">
                <ask:lineSketchStyleProps xmlns:ask="http://schemas.microsoft.com/office/drawing/2018/sketchyshapes" xmlns="" sd="1895967556">
                  <a:custGeom>
                    <a:avLst/>
                    <a:gdLst>
                      <a:gd name="connsiteX0" fmla="*/ 0 w 4686300"/>
                      <a:gd name="connsiteY0" fmla="*/ 0 h 830997"/>
                      <a:gd name="connsiteX1" fmla="*/ 445199 w 4686300"/>
                      <a:gd name="connsiteY1" fmla="*/ 0 h 830997"/>
                      <a:gd name="connsiteX2" fmla="*/ 984123 w 4686300"/>
                      <a:gd name="connsiteY2" fmla="*/ 0 h 830997"/>
                      <a:gd name="connsiteX3" fmla="*/ 1616774 w 4686300"/>
                      <a:gd name="connsiteY3" fmla="*/ 0 h 830997"/>
                      <a:gd name="connsiteX4" fmla="*/ 2249424 w 4686300"/>
                      <a:gd name="connsiteY4" fmla="*/ 0 h 830997"/>
                      <a:gd name="connsiteX5" fmla="*/ 2694623 w 4686300"/>
                      <a:gd name="connsiteY5" fmla="*/ 0 h 830997"/>
                      <a:gd name="connsiteX6" fmla="*/ 3327273 w 4686300"/>
                      <a:gd name="connsiteY6" fmla="*/ 0 h 830997"/>
                      <a:gd name="connsiteX7" fmla="*/ 3772472 w 4686300"/>
                      <a:gd name="connsiteY7" fmla="*/ 0 h 830997"/>
                      <a:gd name="connsiteX8" fmla="*/ 4686300 w 4686300"/>
                      <a:gd name="connsiteY8" fmla="*/ 0 h 830997"/>
                      <a:gd name="connsiteX9" fmla="*/ 4686300 w 4686300"/>
                      <a:gd name="connsiteY9" fmla="*/ 415499 h 830997"/>
                      <a:gd name="connsiteX10" fmla="*/ 4686300 w 4686300"/>
                      <a:gd name="connsiteY10" fmla="*/ 830997 h 830997"/>
                      <a:gd name="connsiteX11" fmla="*/ 4241102 w 4686300"/>
                      <a:gd name="connsiteY11" fmla="*/ 830997 h 830997"/>
                      <a:gd name="connsiteX12" fmla="*/ 3561588 w 4686300"/>
                      <a:gd name="connsiteY12" fmla="*/ 830997 h 830997"/>
                      <a:gd name="connsiteX13" fmla="*/ 3069527 w 4686300"/>
                      <a:gd name="connsiteY13" fmla="*/ 830997 h 830997"/>
                      <a:gd name="connsiteX14" fmla="*/ 2530602 w 4686300"/>
                      <a:gd name="connsiteY14" fmla="*/ 830997 h 830997"/>
                      <a:gd name="connsiteX15" fmla="*/ 1897952 w 4686300"/>
                      <a:gd name="connsiteY15" fmla="*/ 830997 h 830997"/>
                      <a:gd name="connsiteX16" fmla="*/ 1359027 w 4686300"/>
                      <a:gd name="connsiteY16" fmla="*/ 830997 h 830997"/>
                      <a:gd name="connsiteX17" fmla="*/ 773240 w 4686300"/>
                      <a:gd name="connsiteY17" fmla="*/ 830997 h 830997"/>
                      <a:gd name="connsiteX18" fmla="*/ 0 w 4686300"/>
                      <a:gd name="connsiteY18" fmla="*/ 830997 h 830997"/>
                      <a:gd name="connsiteX19" fmla="*/ 0 w 4686300"/>
                      <a:gd name="connsiteY19" fmla="*/ 432118 h 830997"/>
                      <a:gd name="connsiteX20" fmla="*/ 0 w 4686300"/>
                      <a:gd name="connsiteY20" fmla="*/ 0 h 830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686300" h="830997" fill="none" extrusionOk="0">
                        <a:moveTo>
                          <a:pt x="0" y="0"/>
                        </a:moveTo>
                        <a:cubicBezTo>
                          <a:pt x="207992" y="-7805"/>
                          <a:pt x="263188" y="47013"/>
                          <a:pt x="445199" y="0"/>
                        </a:cubicBezTo>
                        <a:cubicBezTo>
                          <a:pt x="627210" y="-47013"/>
                          <a:pt x="726341" y="17493"/>
                          <a:pt x="984123" y="0"/>
                        </a:cubicBezTo>
                        <a:cubicBezTo>
                          <a:pt x="1241905" y="-17493"/>
                          <a:pt x="1389017" y="51549"/>
                          <a:pt x="1616774" y="0"/>
                        </a:cubicBezTo>
                        <a:cubicBezTo>
                          <a:pt x="1844531" y="-51549"/>
                          <a:pt x="1933379" y="42716"/>
                          <a:pt x="2249424" y="0"/>
                        </a:cubicBezTo>
                        <a:cubicBezTo>
                          <a:pt x="2565469" y="-42716"/>
                          <a:pt x="2509100" y="46654"/>
                          <a:pt x="2694623" y="0"/>
                        </a:cubicBezTo>
                        <a:cubicBezTo>
                          <a:pt x="2880146" y="-46654"/>
                          <a:pt x="3182306" y="62746"/>
                          <a:pt x="3327273" y="0"/>
                        </a:cubicBezTo>
                        <a:cubicBezTo>
                          <a:pt x="3472240" y="-62746"/>
                          <a:pt x="3663161" y="48623"/>
                          <a:pt x="3772472" y="0"/>
                        </a:cubicBezTo>
                        <a:cubicBezTo>
                          <a:pt x="3881783" y="-48623"/>
                          <a:pt x="4281019" y="95643"/>
                          <a:pt x="4686300" y="0"/>
                        </a:cubicBezTo>
                        <a:cubicBezTo>
                          <a:pt x="4706850" y="194560"/>
                          <a:pt x="4675507" y="229312"/>
                          <a:pt x="4686300" y="415499"/>
                        </a:cubicBezTo>
                        <a:cubicBezTo>
                          <a:pt x="4697093" y="601686"/>
                          <a:pt x="4683934" y="729826"/>
                          <a:pt x="4686300" y="830997"/>
                        </a:cubicBezTo>
                        <a:cubicBezTo>
                          <a:pt x="4559924" y="868244"/>
                          <a:pt x="4393651" y="810548"/>
                          <a:pt x="4241102" y="830997"/>
                        </a:cubicBezTo>
                        <a:cubicBezTo>
                          <a:pt x="4088553" y="851446"/>
                          <a:pt x="3708217" y="825789"/>
                          <a:pt x="3561588" y="830997"/>
                        </a:cubicBezTo>
                        <a:cubicBezTo>
                          <a:pt x="3414959" y="836205"/>
                          <a:pt x="3277928" y="796744"/>
                          <a:pt x="3069527" y="830997"/>
                        </a:cubicBezTo>
                        <a:cubicBezTo>
                          <a:pt x="2861126" y="865250"/>
                          <a:pt x="2717853" y="822075"/>
                          <a:pt x="2530602" y="830997"/>
                        </a:cubicBezTo>
                        <a:cubicBezTo>
                          <a:pt x="2343351" y="839919"/>
                          <a:pt x="2179908" y="809636"/>
                          <a:pt x="1897952" y="830997"/>
                        </a:cubicBezTo>
                        <a:cubicBezTo>
                          <a:pt x="1615996" y="852358"/>
                          <a:pt x="1569255" y="778803"/>
                          <a:pt x="1359027" y="830997"/>
                        </a:cubicBezTo>
                        <a:cubicBezTo>
                          <a:pt x="1148800" y="883191"/>
                          <a:pt x="922334" y="823814"/>
                          <a:pt x="773240" y="830997"/>
                        </a:cubicBezTo>
                        <a:cubicBezTo>
                          <a:pt x="624146" y="838180"/>
                          <a:pt x="228398" y="816948"/>
                          <a:pt x="0" y="830997"/>
                        </a:cubicBezTo>
                        <a:cubicBezTo>
                          <a:pt x="-18352" y="734267"/>
                          <a:pt x="38376" y="602104"/>
                          <a:pt x="0" y="432118"/>
                        </a:cubicBezTo>
                        <a:cubicBezTo>
                          <a:pt x="-38376" y="262132"/>
                          <a:pt x="38879" y="102071"/>
                          <a:pt x="0" y="0"/>
                        </a:cubicBezTo>
                        <a:close/>
                      </a:path>
                      <a:path w="4686300" h="830997" stroke="0" extrusionOk="0">
                        <a:moveTo>
                          <a:pt x="0" y="0"/>
                        </a:moveTo>
                        <a:cubicBezTo>
                          <a:pt x="220265" y="-25884"/>
                          <a:pt x="299674" y="8561"/>
                          <a:pt x="585788" y="0"/>
                        </a:cubicBezTo>
                        <a:cubicBezTo>
                          <a:pt x="871902" y="-8561"/>
                          <a:pt x="967270" y="28122"/>
                          <a:pt x="1124712" y="0"/>
                        </a:cubicBezTo>
                        <a:cubicBezTo>
                          <a:pt x="1282154" y="-28122"/>
                          <a:pt x="1375958" y="12082"/>
                          <a:pt x="1569910" y="0"/>
                        </a:cubicBezTo>
                        <a:cubicBezTo>
                          <a:pt x="1763862" y="-12082"/>
                          <a:pt x="1985726" y="60782"/>
                          <a:pt x="2202561" y="0"/>
                        </a:cubicBezTo>
                        <a:cubicBezTo>
                          <a:pt x="2419396" y="-60782"/>
                          <a:pt x="2657682" y="3996"/>
                          <a:pt x="2882075" y="0"/>
                        </a:cubicBezTo>
                        <a:cubicBezTo>
                          <a:pt x="3106468" y="-3996"/>
                          <a:pt x="3328816" y="26847"/>
                          <a:pt x="3467862" y="0"/>
                        </a:cubicBezTo>
                        <a:cubicBezTo>
                          <a:pt x="3606908" y="-26847"/>
                          <a:pt x="3801939" y="26777"/>
                          <a:pt x="4006787" y="0"/>
                        </a:cubicBezTo>
                        <a:cubicBezTo>
                          <a:pt x="4211636" y="-26777"/>
                          <a:pt x="4541969" y="22239"/>
                          <a:pt x="4686300" y="0"/>
                        </a:cubicBezTo>
                        <a:cubicBezTo>
                          <a:pt x="4722840" y="192786"/>
                          <a:pt x="4676359" y="287467"/>
                          <a:pt x="4686300" y="407189"/>
                        </a:cubicBezTo>
                        <a:cubicBezTo>
                          <a:pt x="4696241" y="526911"/>
                          <a:pt x="4666939" y="625730"/>
                          <a:pt x="4686300" y="830997"/>
                        </a:cubicBezTo>
                        <a:cubicBezTo>
                          <a:pt x="4474880" y="842754"/>
                          <a:pt x="4253247" y="756876"/>
                          <a:pt x="4006787" y="830997"/>
                        </a:cubicBezTo>
                        <a:cubicBezTo>
                          <a:pt x="3760327" y="905118"/>
                          <a:pt x="3623949" y="759249"/>
                          <a:pt x="3327273" y="830997"/>
                        </a:cubicBezTo>
                        <a:cubicBezTo>
                          <a:pt x="3030597" y="902745"/>
                          <a:pt x="3005371" y="810251"/>
                          <a:pt x="2741486" y="830997"/>
                        </a:cubicBezTo>
                        <a:cubicBezTo>
                          <a:pt x="2477601" y="851743"/>
                          <a:pt x="2300117" y="816237"/>
                          <a:pt x="2061972" y="830997"/>
                        </a:cubicBezTo>
                        <a:cubicBezTo>
                          <a:pt x="1823827" y="845757"/>
                          <a:pt x="1675033" y="799613"/>
                          <a:pt x="1523048" y="830997"/>
                        </a:cubicBezTo>
                        <a:cubicBezTo>
                          <a:pt x="1371063" y="862381"/>
                          <a:pt x="1269686" y="794904"/>
                          <a:pt x="1077849" y="830997"/>
                        </a:cubicBezTo>
                        <a:cubicBezTo>
                          <a:pt x="886012" y="867090"/>
                          <a:pt x="501392" y="792812"/>
                          <a:pt x="0" y="830997"/>
                        </a:cubicBezTo>
                        <a:cubicBezTo>
                          <a:pt x="-37949" y="696142"/>
                          <a:pt x="416" y="590659"/>
                          <a:pt x="0" y="407189"/>
                        </a:cubicBezTo>
                        <a:cubicBezTo>
                          <a:pt x="-416" y="223719"/>
                          <a:pt x="29664" y="136191"/>
                          <a:pt x="0" y="0"/>
                        </a:cubicBezTo>
                        <a:close/>
                      </a:path>
                    </a:pathLst>
                  </a:custGeom>
                  <ask:type>
                    <ask:lineSketchNone/>
                  </ask:type>
                </ask:lineSketchStyleProps>
              </a:ext>
            </a:extLst>
          </a:ln>
        </p:spPr>
        <p:style>
          <a:lnRef idx="2">
            <a:schemeClr val="dk1"/>
          </a:lnRef>
          <a:fillRef idx="1">
            <a:schemeClr val="lt1"/>
          </a:fillRef>
          <a:effectRef idx="0">
            <a:schemeClr val="dk1"/>
          </a:effectRef>
          <a:fontRef idx="minor">
            <a:schemeClr val="dk1"/>
          </a:fontRef>
        </p:style>
        <p:txBody>
          <a:bodyPr vert="horz" wrap="square" lIns="132081" tIns="66040" rIns="132081" bIns="66040" numCol="1" anchor="ctr" anchorCtr="0" compatLnSpc="1">
            <a:prstTxWarp prst="textNoShape">
              <a:avLst/>
            </a:prstTxWarp>
            <a:spAutoFit/>
          </a:bodyPr>
          <a:lstStyle/>
          <a:p>
            <a:r>
              <a:rPr lang="en-US" altLang="ja-JP" sz="1200" dirty="0">
                <a:latin typeface="UD Digi Kyokasho NK-R" panose="02020400000000000000" pitchFamily="18" charset="-128"/>
                <a:ea typeface="UD Digi Kyokasho NK-R" panose="02020400000000000000" pitchFamily="18" charset="-128"/>
              </a:rPr>
              <a:t>《</a:t>
            </a:r>
            <a:r>
              <a:rPr lang="ja-JP" altLang="en-US" sz="1200" dirty="0">
                <a:latin typeface="UD Digi Kyokasho NK-R" panose="02020400000000000000" pitchFamily="18" charset="-128"/>
                <a:ea typeface="UD Digi Kyokasho NK-R" panose="02020400000000000000" pitchFamily="18" charset="-128"/>
              </a:rPr>
              <a:t>元気に</a:t>
            </a:r>
            <a:r>
              <a:rPr lang="ja-JP" altLang="en-US" sz="1200" dirty="0" smtClean="0">
                <a:latin typeface="UD Digi Kyokasho NK-R" panose="02020400000000000000" pitchFamily="18" charset="-128"/>
                <a:ea typeface="UD Digi Kyokasho NK-R" panose="02020400000000000000" pitchFamily="18" charset="-128"/>
              </a:rPr>
              <a:t>そだてるポイント</a:t>
            </a:r>
            <a:r>
              <a:rPr lang="en-US" altLang="ja-JP" sz="1200" dirty="0" smtClean="0">
                <a:latin typeface="UD Digi Kyokasho NK-R" panose="02020400000000000000" pitchFamily="18" charset="-128"/>
                <a:ea typeface="UD Digi Kyokasho NK-R" panose="02020400000000000000" pitchFamily="18" charset="-128"/>
              </a:rPr>
              <a:t>》</a:t>
            </a:r>
            <a:endParaRPr lang="en-US" altLang="ja-JP" sz="1200" dirty="0">
              <a:latin typeface="UD Digi Kyokasho NK-R" panose="02020400000000000000" pitchFamily="18" charset="-128"/>
              <a:ea typeface="UD Digi Kyokasho NK-R" panose="02020400000000000000" pitchFamily="18" charset="-128"/>
            </a:endParaRPr>
          </a:p>
          <a:p>
            <a:r>
              <a:rPr lang="en-US" altLang="ja-JP" sz="1200" dirty="0">
                <a:latin typeface="UD Digi Kyokasho NK-R" panose="02020400000000000000" pitchFamily="18" charset="-128"/>
                <a:ea typeface="UD Digi Kyokasho NK-R" panose="02020400000000000000" pitchFamily="18" charset="-128"/>
              </a:rPr>
              <a:t> </a:t>
            </a:r>
            <a:r>
              <a:rPr lang="ja-JP" altLang="en-US" sz="1200" dirty="0">
                <a:latin typeface="UD Digi Kyokasho NK-R" panose="02020400000000000000" pitchFamily="18" charset="-128"/>
                <a:ea typeface="UD Digi Kyokasho NK-R" panose="02020400000000000000" pitchFamily="18" charset="-128"/>
              </a:rPr>
              <a:t>　❶</a:t>
            </a:r>
            <a:r>
              <a:rPr lang="en-US" altLang="ja-JP" sz="1200" dirty="0">
                <a:latin typeface="UD Digi Kyokasho NK-R" panose="02020400000000000000" pitchFamily="18" charset="-128"/>
                <a:ea typeface="UD Digi Kyokasho NK-R" panose="02020400000000000000" pitchFamily="18" charset="-128"/>
              </a:rPr>
              <a:t> </a:t>
            </a:r>
            <a:r>
              <a:rPr lang="ja-JP" altLang="en-US" sz="1200" dirty="0">
                <a:latin typeface="UD Digi Kyokasho NK-R" panose="02020400000000000000" pitchFamily="18" charset="-128"/>
                <a:ea typeface="UD Digi Kyokasho NK-R" panose="02020400000000000000" pitchFamily="18" charset="-128"/>
              </a:rPr>
              <a:t>日当たりがよいところでそだてましょう。</a:t>
            </a:r>
            <a:endParaRPr lang="en-US" altLang="ja-JP" sz="1200" dirty="0">
              <a:latin typeface="UD Digi Kyokasho NK-R" panose="02020400000000000000" pitchFamily="18" charset="-128"/>
              <a:ea typeface="UD Digi Kyokasho NK-R" panose="02020400000000000000" pitchFamily="18" charset="-128"/>
            </a:endParaRPr>
          </a:p>
          <a:p>
            <a:r>
              <a:rPr lang="ja-JP" altLang="en-US" sz="1200" dirty="0">
                <a:latin typeface="UD Digi Kyokasho NK-R" panose="02020400000000000000" pitchFamily="18" charset="-128"/>
                <a:ea typeface="UD Digi Kyokasho NK-R" panose="02020400000000000000" pitchFamily="18" charset="-128"/>
              </a:rPr>
              <a:t>　 ❷ しっけが多いところでそだてましょう。</a:t>
            </a:r>
            <a:endParaRPr lang="en-US" altLang="ja-JP" sz="1200" dirty="0">
              <a:latin typeface="UD Digi Kyokasho NK-R" panose="02020400000000000000" pitchFamily="18" charset="-128"/>
              <a:ea typeface="UD Digi Kyokasho NK-R" panose="02020400000000000000" pitchFamily="18" charset="-128"/>
            </a:endParaRPr>
          </a:p>
          <a:p>
            <a:r>
              <a:rPr lang="ja-JP" altLang="en-US" sz="1200" dirty="0">
                <a:latin typeface="UD Digi Kyokasho NK-R" panose="02020400000000000000" pitchFamily="18" charset="-128"/>
                <a:ea typeface="UD Digi Kyokasho NK-R" panose="02020400000000000000" pitchFamily="18" charset="-128"/>
              </a:rPr>
              <a:t> 　❸ 土のひょうめんがかわいたら、水をやりましょう</a:t>
            </a:r>
            <a:r>
              <a:rPr lang="ja-JP" altLang="en-US" sz="1200" dirty="0" smtClean="0">
                <a:latin typeface="UD Digi Kyokasho NK-R" panose="02020400000000000000" pitchFamily="18" charset="-128"/>
                <a:ea typeface="UD Digi Kyokasho NK-R" panose="02020400000000000000" pitchFamily="18" charset="-128"/>
              </a:rPr>
              <a:t>。（ </a:t>
            </a:r>
            <a:r>
              <a:rPr lang="en-US" altLang="ja-JP" sz="1200" dirty="0" smtClean="0">
                <a:latin typeface="UD Digi Kyokasho NK-R" panose="02020400000000000000" pitchFamily="18" charset="-128"/>
                <a:ea typeface="UD Digi Kyokasho NK-R" panose="02020400000000000000" pitchFamily="18" charset="-128"/>
              </a:rPr>
              <a:t>B </a:t>
            </a:r>
            <a:r>
              <a:rPr lang="ja-JP" altLang="en-US" sz="1200" dirty="0" smtClean="0">
                <a:latin typeface="UD Digi Kyokasho NK-R" panose="02020400000000000000" pitchFamily="18" charset="-128"/>
                <a:ea typeface="UD Digi Kyokasho NK-R" panose="02020400000000000000" pitchFamily="18" charset="-128"/>
              </a:rPr>
              <a:t>）</a:t>
            </a:r>
            <a:endParaRPr lang="ja-JP" altLang="en-US" sz="1200" dirty="0">
              <a:latin typeface="UD Digi Kyokasho NK-R" panose="02020400000000000000" pitchFamily="18" charset="-128"/>
              <a:ea typeface="UD Digi Kyokasho NK-R" panose="02020400000000000000" pitchFamily="18" charset="-128"/>
            </a:endParaRPr>
          </a:p>
        </p:txBody>
      </p:sp>
      <p:sp>
        <p:nvSpPr>
          <p:cNvPr id="11" name="テキスト ボックス 10">
            <a:extLst>
              <a:ext uri="{FF2B5EF4-FFF2-40B4-BE49-F238E27FC236}">
                <a16:creationId xmlns:a16="http://schemas.microsoft.com/office/drawing/2014/main" id="{1899851F-8EA2-3D80-3E50-FF9F8D92E68C}"/>
              </a:ext>
            </a:extLst>
          </p:cNvPr>
          <p:cNvSpPr txBox="1"/>
          <p:nvPr/>
        </p:nvSpPr>
        <p:spPr>
          <a:xfrm>
            <a:off x="6353843" y="607830"/>
            <a:ext cx="984885" cy="6024464"/>
          </a:xfrm>
          <a:prstGeom prst="rect">
            <a:avLst/>
          </a:prstGeom>
          <a:noFill/>
        </p:spPr>
        <p:txBody>
          <a:bodyPr vert="eaVert" wrap="square" rtlCol="0">
            <a:spAutoFit/>
          </a:bodyPr>
          <a:lstStyle/>
          <a:p>
            <a:r>
              <a:rPr kumimoji="1" lang="ja-JP" altLang="en-US" sz="1300" dirty="0" smtClean="0">
                <a:latin typeface="ＭＳ 明朝" panose="02020609040205080304" pitchFamily="17" charset="-128"/>
                <a:ea typeface="ＭＳ 明朝" panose="02020609040205080304" pitchFamily="17" charset="-128"/>
              </a:rPr>
              <a:t>（１）</a:t>
            </a:r>
            <a:r>
              <a:rPr kumimoji="1" lang="ja-JP" altLang="en-US" sz="1300" dirty="0">
                <a:latin typeface="ＭＳ 明朝" panose="02020609040205080304" pitchFamily="17" charset="-128"/>
                <a:ea typeface="ＭＳ 明朝" panose="02020609040205080304" pitchFamily="17" charset="-128"/>
              </a:rPr>
              <a:t>（　Ａ　）に入る言葉を、</a:t>
            </a:r>
            <a:r>
              <a:rPr kumimoji="1" lang="ja-JP" altLang="en-US" sz="1300" dirty="0" smtClean="0">
                <a:latin typeface="ＭＳ 明朝" panose="02020609040205080304" pitchFamily="17" charset="-128"/>
                <a:ea typeface="ＭＳ 明朝" panose="02020609040205080304" pitchFamily="17" charset="-128"/>
              </a:rPr>
              <a:t>次のアからエまでの中から</a:t>
            </a:r>
            <a:r>
              <a:rPr kumimoji="1" lang="ja-JP" altLang="en-US" sz="1300" dirty="0">
                <a:latin typeface="ＭＳ 明朝" panose="02020609040205080304" pitchFamily="17" charset="-128"/>
                <a:ea typeface="ＭＳ 明朝" panose="02020609040205080304" pitchFamily="17" charset="-128"/>
              </a:rPr>
              <a:t>一つえらんで</a:t>
            </a:r>
            <a:r>
              <a:rPr kumimoji="1" lang="ja-JP" altLang="en-US" sz="1300" dirty="0" smtClean="0">
                <a:latin typeface="ＭＳ 明朝" panose="02020609040205080304" pitchFamily="17" charset="-128"/>
                <a:ea typeface="ＭＳ 明朝" panose="02020609040205080304" pitchFamily="17" charset="-128"/>
              </a:rPr>
              <a:t>、</a:t>
            </a:r>
            <a:endParaRPr kumimoji="1" lang="en-US" altLang="ja-JP" sz="1300" dirty="0" smtClean="0">
              <a:latin typeface="ＭＳ 明朝" panose="02020609040205080304" pitchFamily="17" charset="-128"/>
              <a:ea typeface="ＭＳ 明朝" panose="02020609040205080304" pitchFamily="17" charset="-128"/>
            </a:endParaRPr>
          </a:p>
          <a:p>
            <a:r>
              <a:rPr kumimoji="1" lang="ja-JP" altLang="en-US" sz="1300" dirty="0">
                <a:latin typeface="ＭＳ 明朝" panose="02020609040205080304" pitchFamily="17" charset="-128"/>
                <a:ea typeface="ＭＳ 明朝" panose="02020609040205080304" pitchFamily="17" charset="-128"/>
              </a:rPr>
              <a:t>　</a:t>
            </a:r>
            <a:r>
              <a:rPr kumimoji="1" lang="ja-JP" altLang="en-US" sz="1300" dirty="0" smtClean="0">
                <a:latin typeface="ＭＳ 明朝" panose="02020609040205080304" pitchFamily="17" charset="-128"/>
                <a:ea typeface="ＭＳ 明朝" panose="02020609040205080304" pitchFamily="17" charset="-128"/>
              </a:rPr>
              <a:t>　　</a:t>
            </a:r>
            <a:r>
              <a:rPr kumimoji="1" lang="ja-JP" altLang="en-US" sz="1300" dirty="0" smtClean="0">
                <a:latin typeface="ＭＳ 明朝" panose="02020609040205080304" pitchFamily="17" charset="-128"/>
                <a:ea typeface="ＭＳ 明朝" panose="02020609040205080304" pitchFamily="17" charset="-128"/>
              </a:rPr>
              <a:t>その</a:t>
            </a:r>
            <a:r>
              <a:rPr kumimoji="1" lang="ja-JP" altLang="en-US" sz="1300" dirty="0">
                <a:latin typeface="ＭＳ 明朝" panose="02020609040205080304" pitchFamily="17" charset="-128"/>
                <a:ea typeface="ＭＳ 明朝" panose="02020609040205080304" pitchFamily="17" charset="-128"/>
              </a:rPr>
              <a:t>記号に〇を</a:t>
            </a:r>
            <a:r>
              <a:rPr kumimoji="1" lang="ja-JP" altLang="en-US" sz="1300" dirty="0" smtClean="0">
                <a:latin typeface="ＭＳ 明朝" panose="02020609040205080304" pitchFamily="17" charset="-128"/>
                <a:ea typeface="ＭＳ 明朝" panose="02020609040205080304" pitchFamily="17" charset="-128"/>
              </a:rPr>
              <a:t>つけましょう</a:t>
            </a:r>
            <a:r>
              <a:rPr kumimoji="1" lang="ja-JP" altLang="en-US" sz="1300" dirty="0">
                <a:latin typeface="ＭＳ 明朝" panose="02020609040205080304" pitchFamily="17" charset="-128"/>
                <a:ea typeface="ＭＳ 明朝" panose="02020609040205080304" pitchFamily="17" charset="-128"/>
              </a:rPr>
              <a:t>。</a:t>
            </a:r>
            <a:endParaRPr kumimoji="1" lang="en-US" altLang="ja-JP" sz="1300" dirty="0">
              <a:latin typeface="ＭＳ 明朝" panose="02020609040205080304" pitchFamily="17" charset="-128"/>
              <a:ea typeface="ＭＳ 明朝" panose="02020609040205080304" pitchFamily="17" charset="-128"/>
            </a:endParaRPr>
          </a:p>
          <a:p>
            <a:endParaRPr kumimoji="1" lang="en-US" altLang="ja-JP" sz="1300" dirty="0">
              <a:latin typeface="ＭＳ 明朝" panose="02020609040205080304" pitchFamily="17" charset="-128"/>
              <a:ea typeface="ＭＳ 明朝" panose="02020609040205080304" pitchFamily="17" charset="-128"/>
            </a:endParaRPr>
          </a:p>
          <a:p>
            <a:r>
              <a:rPr lang="ja-JP" altLang="en-US" sz="1300" dirty="0">
                <a:latin typeface="ＭＳ 明朝" panose="02020609040205080304" pitchFamily="17" charset="-128"/>
                <a:ea typeface="ＭＳ 明朝" panose="02020609040205080304" pitchFamily="17" charset="-128"/>
              </a:rPr>
              <a:t>　　</a:t>
            </a:r>
            <a:r>
              <a:rPr lang="ja-JP" altLang="en-US" sz="1300" dirty="0" smtClean="0">
                <a:latin typeface="ＭＳ 明朝" panose="02020609040205080304" pitchFamily="17" charset="-128"/>
                <a:ea typeface="ＭＳ 明朝" panose="02020609040205080304" pitchFamily="17" charset="-128"/>
              </a:rPr>
              <a:t>ア </a:t>
            </a:r>
            <a:r>
              <a:rPr lang="ja-JP" altLang="en-US" sz="1300" dirty="0">
                <a:latin typeface="ＭＳ 明朝" panose="02020609040205080304" pitchFamily="17" charset="-128"/>
                <a:ea typeface="ＭＳ 明朝" panose="02020609040205080304" pitchFamily="17" charset="-128"/>
              </a:rPr>
              <a:t>花のとくちょう　 イ たねのまき方　 ウ </a:t>
            </a:r>
            <a:r>
              <a:rPr lang="ja-JP" altLang="en-US" sz="1300" dirty="0" smtClean="0">
                <a:latin typeface="ＭＳ 明朝" panose="02020609040205080304" pitchFamily="17" charset="-128"/>
                <a:ea typeface="ＭＳ 明朝" panose="02020609040205080304" pitchFamily="17" charset="-128"/>
              </a:rPr>
              <a:t>育て方　</a:t>
            </a:r>
            <a:r>
              <a:rPr lang="ja-JP" altLang="en-US" sz="1300" dirty="0">
                <a:latin typeface="ＭＳ 明朝" panose="02020609040205080304" pitchFamily="17" charset="-128"/>
                <a:ea typeface="ＭＳ 明朝" panose="02020609040205080304" pitchFamily="17" charset="-128"/>
              </a:rPr>
              <a:t>　エ </a:t>
            </a:r>
            <a:r>
              <a:rPr lang="ja-JP" altLang="en-US" sz="1300" dirty="0" smtClean="0">
                <a:latin typeface="ＭＳ 明朝" panose="02020609040205080304" pitchFamily="17" charset="-128"/>
                <a:ea typeface="ＭＳ 明朝" panose="02020609040205080304" pitchFamily="17" charset="-128"/>
              </a:rPr>
              <a:t>ギザギザの葉</a:t>
            </a:r>
            <a:endParaRPr kumimoji="1" lang="en-US" altLang="ja-JP" sz="1300" dirty="0">
              <a:latin typeface="ＭＳ 明朝" panose="02020609040205080304" pitchFamily="17" charset="-128"/>
              <a:ea typeface="ＭＳ 明朝" panose="02020609040205080304" pitchFamily="17" charset="-128"/>
            </a:endParaRPr>
          </a:p>
        </p:txBody>
      </p:sp>
      <p:sp>
        <p:nvSpPr>
          <p:cNvPr id="6" name="テキスト ボックス 5">
            <a:extLst>
              <a:ext uri="{FF2B5EF4-FFF2-40B4-BE49-F238E27FC236}">
                <a16:creationId xmlns:a16="http://schemas.microsoft.com/office/drawing/2014/main" id="{1CDD4544-26DF-308D-1ABF-5BBB33D1B595}"/>
              </a:ext>
            </a:extLst>
          </p:cNvPr>
          <p:cNvSpPr txBox="1"/>
          <p:nvPr/>
        </p:nvSpPr>
        <p:spPr>
          <a:xfrm>
            <a:off x="7485978" y="1357428"/>
            <a:ext cx="910692" cy="161583"/>
          </a:xfrm>
          <a:prstGeom prst="rect">
            <a:avLst/>
          </a:prstGeom>
          <a:solidFill>
            <a:schemeClr val="bg1"/>
          </a:solidFill>
        </p:spPr>
        <p:txBody>
          <a:bodyPr wrap="square" lIns="0" tIns="0" rIns="0" bIns="0" rtlCol="0" anchor="ctr" anchorCtr="0">
            <a:spAutoFit/>
          </a:bodyPr>
          <a:lstStyle/>
          <a:p>
            <a:pPr algn="ctr"/>
            <a:r>
              <a:rPr kumimoji="1" lang="ja-JP" altLang="en-US" sz="1050" dirty="0"/>
              <a:t>あゆみさん</a:t>
            </a:r>
          </a:p>
        </p:txBody>
      </p:sp>
      <p:pic>
        <p:nvPicPr>
          <p:cNvPr id="24" name="図 6" descr="関連する画像の詳細をご覧ください。美容師 求人 会社説明会開催決定!!】 美容室 カットカラー専門店 チョキペタ パート 募集!! ブランク があっても安心して働けます!">
            <a:extLst>
              <a:ext uri="{FF2B5EF4-FFF2-40B4-BE49-F238E27FC236}">
                <a16:creationId xmlns:a16="http://schemas.microsoft.com/office/drawing/2014/main" id="{FDCD94D0-9C1B-0117-F4DC-13ABD766F5F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72241" y="934735"/>
            <a:ext cx="747259" cy="839020"/>
          </a:xfrm>
          <a:prstGeom prst="rect">
            <a:avLst/>
          </a:prstGeom>
          <a:noFill/>
          <a:extLst>
            <a:ext uri="{909E8E84-426E-40DD-AFC4-6F175D3DCCD1}">
              <a14:hiddenFill xmlns:a14="http://schemas.microsoft.com/office/drawing/2010/main">
                <a:solidFill>
                  <a:srgbClr val="FFFFFF"/>
                </a:solidFill>
              </a14:hiddenFill>
            </a:ext>
          </a:extLst>
        </p:spPr>
      </p:pic>
      <p:sp>
        <p:nvSpPr>
          <p:cNvPr id="26" name="テキスト ボックス 25">
            <a:extLst>
              <a:ext uri="{FF2B5EF4-FFF2-40B4-BE49-F238E27FC236}">
                <a16:creationId xmlns:a16="http://schemas.microsoft.com/office/drawing/2014/main" id="{6B2CD725-EBE0-F131-76A9-1808176E6845}"/>
              </a:ext>
            </a:extLst>
          </p:cNvPr>
          <p:cNvSpPr txBox="1"/>
          <p:nvPr/>
        </p:nvSpPr>
        <p:spPr>
          <a:xfrm>
            <a:off x="3684706" y="1624427"/>
            <a:ext cx="1098041" cy="161583"/>
          </a:xfrm>
          <a:prstGeom prst="rect">
            <a:avLst/>
          </a:prstGeom>
          <a:solidFill>
            <a:schemeClr val="bg1"/>
          </a:solidFill>
        </p:spPr>
        <p:txBody>
          <a:bodyPr wrap="square" lIns="0" tIns="0" rIns="0" bIns="0" rtlCol="0" anchor="ctr" anchorCtr="0">
            <a:spAutoFit/>
          </a:bodyPr>
          <a:lstStyle/>
          <a:p>
            <a:pPr algn="ctr"/>
            <a:r>
              <a:rPr kumimoji="1" lang="ja-JP" altLang="en-US" sz="1050" dirty="0">
                <a:latin typeface="+mn-ea"/>
              </a:rPr>
              <a:t>ゆみこさん</a:t>
            </a:r>
          </a:p>
        </p:txBody>
      </p:sp>
      <p:sp>
        <p:nvSpPr>
          <p:cNvPr id="27" name="テキスト ボックス 26">
            <a:extLst>
              <a:ext uri="{FF2B5EF4-FFF2-40B4-BE49-F238E27FC236}">
                <a16:creationId xmlns:a16="http://schemas.microsoft.com/office/drawing/2014/main" id="{0B8AE40B-5E8E-D71D-5694-CE20A7E2020E}"/>
              </a:ext>
            </a:extLst>
          </p:cNvPr>
          <p:cNvSpPr txBox="1"/>
          <p:nvPr/>
        </p:nvSpPr>
        <p:spPr>
          <a:xfrm>
            <a:off x="2285997" y="2837401"/>
            <a:ext cx="3781903" cy="253916"/>
          </a:xfrm>
          <a:prstGeom prst="rect">
            <a:avLst/>
          </a:prstGeom>
          <a:noFill/>
        </p:spPr>
        <p:txBody>
          <a:bodyPr wrap="square" rtlCol="0">
            <a:spAutoFit/>
          </a:bodyPr>
          <a:lstStyle/>
          <a:p>
            <a:pPr algn="ctr"/>
            <a:r>
              <a:rPr lang="en-US" altLang="ja-JP" sz="1050" dirty="0">
                <a:latin typeface="ＭＳ ゴシック" panose="020B0609070205080204" pitchFamily="49" charset="-128"/>
                <a:ea typeface="ＭＳ ゴシック" panose="020B0609070205080204" pitchFamily="49" charset="-128"/>
              </a:rPr>
              <a:t>【</a:t>
            </a:r>
            <a:r>
              <a:rPr lang="ja-JP" altLang="en-US" sz="1050" dirty="0">
                <a:latin typeface="ＭＳ ゴシック" panose="020B0609070205080204" pitchFamily="49" charset="-128"/>
                <a:ea typeface="ＭＳ ゴシック" panose="020B0609070205080204" pitchFamily="49" charset="-128"/>
              </a:rPr>
              <a:t>ゆみこさんが書き直した</a:t>
            </a:r>
            <a:r>
              <a:rPr lang="en-US" altLang="ja-JP" sz="1050" dirty="0">
                <a:latin typeface="UD Digi Kyokasho NK-R" panose="02020400000000000000" pitchFamily="18" charset="-128"/>
                <a:ea typeface="UD Digi Kyokasho NK-R" panose="02020400000000000000" pitchFamily="18" charset="-128"/>
              </a:rPr>
              <a:t>《</a:t>
            </a:r>
            <a:r>
              <a:rPr lang="ja-JP" altLang="en-US" sz="1050" dirty="0">
                <a:latin typeface="UD Digi Kyokasho NK-R" panose="02020400000000000000" pitchFamily="18" charset="-128"/>
                <a:ea typeface="UD Digi Kyokasho NK-R" panose="02020400000000000000" pitchFamily="18" charset="-128"/>
              </a:rPr>
              <a:t>元気に</a:t>
            </a:r>
            <a:r>
              <a:rPr lang="ja-JP" altLang="en-US" sz="1050" dirty="0" smtClean="0">
                <a:latin typeface="UD Digi Kyokasho NK-R" panose="02020400000000000000" pitchFamily="18" charset="-128"/>
                <a:ea typeface="UD Digi Kyokasho NK-R" panose="02020400000000000000" pitchFamily="18" charset="-128"/>
              </a:rPr>
              <a:t>そだてるポイント</a:t>
            </a:r>
            <a:r>
              <a:rPr lang="en-US" altLang="ja-JP" sz="1050" dirty="0" smtClean="0">
                <a:latin typeface="UD Digi Kyokasho NK-R" panose="02020400000000000000" pitchFamily="18" charset="-128"/>
                <a:ea typeface="UD Digi Kyokasho NK-R" panose="02020400000000000000" pitchFamily="18" charset="-128"/>
              </a:rPr>
              <a:t>》</a:t>
            </a:r>
            <a:r>
              <a:rPr lang="en-US" altLang="ja-JP" sz="1050" dirty="0" smtClean="0">
                <a:latin typeface="ＭＳ ゴシック" panose="020B0609070205080204" pitchFamily="49" charset="-128"/>
                <a:ea typeface="ＭＳ ゴシック" panose="020B0609070205080204" pitchFamily="49" charset="-128"/>
              </a:rPr>
              <a:t>】 </a:t>
            </a:r>
            <a:endParaRPr kumimoji="1" lang="ja-JP" altLang="en-US" sz="1050" dirty="0">
              <a:latin typeface="ＭＳ ゴシック" panose="020B0609070205080204" pitchFamily="49" charset="-128"/>
              <a:ea typeface="ＭＳ ゴシック" panose="020B0609070205080204" pitchFamily="49" charset="-128"/>
            </a:endParaRPr>
          </a:p>
        </p:txBody>
      </p:sp>
      <p:pic>
        <p:nvPicPr>
          <p:cNvPr id="10" name="Picture 2">
            <a:extLst>
              <a:ext uri="{FF2B5EF4-FFF2-40B4-BE49-F238E27FC236}">
                <a16:creationId xmlns:a16="http://schemas.microsoft.com/office/drawing/2014/main" id="{3285FD57-0275-8D7A-DA02-3E6AC62C99F6}"/>
              </a:ext>
            </a:extLst>
          </p:cNvPr>
          <p:cNvPicPr>
            <a:picLocks noChangeAspect="1" noChangeArrowheads="1"/>
          </p:cNvPicPr>
          <p:nvPr/>
        </p:nvPicPr>
        <p:blipFill rotWithShape="1">
          <a:blip r:embed="rId4" cstate="print">
            <a:extLst>
              <a:ext uri="{BEBA8EAE-BF5A-486C-A8C5-ECC9F3942E4B}">
                <a14:imgProps xmlns:a14="http://schemas.microsoft.com/office/drawing/2010/main">
                  <a14:imgLayer>
                    <a14:imgEffect>
                      <a14:backgroundRemoval t="19304" b="66772" l="36000" r="62400">
                        <a14:foregroundMark x1="51125" y1="26370" x2="51125" y2="26370"/>
                        <a14:foregroundMark x1="51375" y1="25926" x2="41875" y2="31259"/>
                        <a14:foregroundMark x1="50250" y1="22519" x2="37750" y2="35407"/>
                        <a14:foregroundMark x1="51875" y1="22370" x2="57125" y2="29926"/>
                        <a14:foregroundMark x1="57125" y1="29926" x2="57250" y2="30074"/>
                        <a14:foregroundMark x1="58625" y1="22667" x2="59375" y2="27407"/>
                        <a14:foregroundMark x1="53250" y1="19556" x2="53250" y2="19556"/>
                        <a14:foregroundMark x1="62625" y1="30222" x2="62625" y2="47704"/>
                        <a14:foregroundMark x1="37625" y1="42963" x2="37625" y2="42963"/>
                        <a14:foregroundMark x1="37125" y1="43556" x2="36625" y2="45926"/>
                        <a14:foregroundMark x1="47375" y1="40444" x2="47375" y2="40444"/>
                        <a14:foregroundMark x1="47375" y1="40444" x2="50750" y2="40444"/>
                        <a14:foregroundMark x1="55500" y1="40444" x2="55500" y2="40444"/>
                        <a14:foregroundMark x1="56500" y1="33630" x2="56500" y2="33630"/>
                        <a14:foregroundMark x1="48750" y1="33481" x2="48750" y2="33481"/>
                        <a14:foregroundMark x1="52625" y1="62074" x2="52625" y2="62074"/>
                        <a14:foregroundMark x1="50875" y1="61481" x2="43375" y2="62667"/>
                        <a14:foregroundMark x1="43375" y1="62667" x2="43375" y2="62667"/>
                        <a14:foregroundMark x1="46000" y1="58519" x2="54500" y2="59852"/>
                        <a14:foregroundMark x1="54500" y1="59852" x2="59750" y2="66667"/>
                        <a14:foregroundMark x1="60625" y1="66519" x2="40375" y2="66815"/>
                        <a14:foregroundMark x1="40375" y1="66815" x2="40250" y2="66963"/>
                        <a14:foregroundMark x1="42400" y1="25316" x2="42400" y2="25316"/>
                        <a14:foregroundMark x1="42400" y1="25316" x2="56800" y2="28797"/>
                        <a14:foregroundMark x1="55733" y1="20886" x2="36000" y2="33861"/>
                        <a14:foregroundMark x1="38400" y1="57911" x2="54133" y2="55380"/>
                        <a14:foregroundMark x1="56533" y1="57911" x2="56533" y2="57911"/>
                      </a14:backgroundRemoval>
                    </a14:imgEffect>
                  </a14:imgLayer>
                </a14:imgProps>
              </a:ext>
              <a:ext uri="{28A0092B-C50C-407E-A947-70E740481C1C}">
                <a14:useLocalDpi xmlns:a14="http://schemas.microsoft.com/office/drawing/2010/main" val="0"/>
              </a:ext>
            </a:extLst>
          </a:blip>
          <a:srcRect l="36000" t="16722" r="35067" b="32307"/>
          <a:stretch/>
        </p:blipFill>
        <p:spPr bwMode="auto">
          <a:xfrm>
            <a:off x="8507727" y="618008"/>
            <a:ext cx="540000" cy="802646"/>
          </a:xfrm>
          <a:prstGeom prst="rect">
            <a:avLst/>
          </a:prstGeom>
          <a:noFill/>
          <a:extLst>
            <a:ext uri="{909E8E84-426E-40DD-AFC4-6F175D3DCCD1}">
              <a14:hiddenFill xmlns:a14="http://schemas.microsoft.com/office/drawing/2010/main">
                <a:solidFill>
                  <a:srgbClr val="FFFFFF"/>
                </a:solidFill>
              </a14:hiddenFill>
            </a:ext>
          </a:extLst>
        </p:spPr>
      </p:pic>
      <p:sp>
        <p:nvSpPr>
          <p:cNvPr id="12" name="テキスト ボックス 11">
            <a:extLst>
              <a:ext uri="{FF2B5EF4-FFF2-40B4-BE49-F238E27FC236}">
                <a16:creationId xmlns:a16="http://schemas.microsoft.com/office/drawing/2014/main" id="{24FF66D5-8038-27F8-874A-DE37A7E7963C}"/>
              </a:ext>
            </a:extLst>
          </p:cNvPr>
          <p:cNvSpPr txBox="1"/>
          <p:nvPr/>
        </p:nvSpPr>
        <p:spPr>
          <a:xfrm>
            <a:off x="8398882" y="1368020"/>
            <a:ext cx="739459" cy="161583"/>
          </a:xfrm>
          <a:prstGeom prst="rect">
            <a:avLst/>
          </a:prstGeom>
          <a:solidFill>
            <a:schemeClr val="bg1"/>
          </a:solidFill>
        </p:spPr>
        <p:txBody>
          <a:bodyPr wrap="square" lIns="0" tIns="0" rIns="0" bIns="0" rtlCol="0" anchor="ctr" anchorCtr="0">
            <a:spAutoFit/>
          </a:bodyPr>
          <a:lstStyle/>
          <a:p>
            <a:pPr algn="ctr"/>
            <a:r>
              <a:rPr kumimoji="1" lang="ja-JP" altLang="en-US" sz="1050" dirty="0"/>
              <a:t>けんたさん</a:t>
            </a:r>
          </a:p>
        </p:txBody>
      </p:sp>
      <p:sp>
        <p:nvSpPr>
          <p:cNvPr id="13" name="吹き出し: 角を丸めた四角形 3">
            <a:extLst>
              <a:ext uri="{FF2B5EF4-FFF2-40B4-BE49-F238E27FC236}">
                <a16:creationId xmlns:a16="http://schemas.microsoft.com/office/drawing/2014/main" id="{2C6D1C24-980D-51D7-888C-AD3AE7F4E8F9}"/>
              </a:ext>
            </a:extLst>
          </p:cNvPr>
          <p:cNvSpPr/>
          <p:nvPr/>
        </p:nvSpPr>
        <p:spPr>
          <a:xfrm>
            <a:off x="4875019" y="942103"/>
            <a:ext cx="1098041" cy="1776695"/>
          </a:xfrm>
          <a:prstGeom prst="wedgeRoundRectCallout">
            <a:avLst>
              <a:gd name="adj1" fmla="val -75613"/>
              <a:gd name="adj2" fmla="val 2446"/>
              <a:gd name="adj3" fmla="val 16667"/>
            </a:avLst>
          </a:prstGeom>
        </p:spPr>
        <p:style>
          <a:lnRef idx="2">
            <a:schemeClr val="dk1"/>
          </a:lnRef>
          <a:fillRef idx="1">
            <a:schemeClr val="lt1"/>
          </a:fillRef>
          <a:effectRef idx="0">
            <a:schemeClr val="dk1"/>
          </a:effectRef>
          <a:fontRef idx="minor">
            <a:schemeClr val="dk1"/>
          </a:fontRef>
        </p:style>
        <p:txBody>
          <a:bodyPr rot="0" spcFirstLastPara="0" vert="eaVert" wrap="square" lIns="132081" tIns="66040" rIns="132081" bIns="66040" numCol="1" spcCol="0" rtlCol="0" fromWordArt="0" anchor="ctr" anchorCtr="0" forceAA="0" compatLnSpc="1">
            <a:prstTxWarp prst="textNoShape">
              <a:avLst/>
            </a:prstTxWarp>
            <a:noAutofit/>
          </a:bodyPr>
          <a:lstStyle/>
          <a:p>
            <a:pPr algn="just">
              <a:tabLst>
                <a:tab pos="1950547" algn="l"/>
              </a:tabLst>
            </a:pPr>
            <a:r>
              <a:rPr lang="ja-JP" altLang="en-US" sz="1300" kern="100" dirty="0">
                <a:solidFill>
                  <a:srgbClr val="FF0000"/>
                </a:solidFill>
                <a:latin typeface="ＭＳ 明朝" panose="02020609040205080304" pitchFamily="17" charset="-128"/>
                <a:ea typeface="ＭＳ 明朝" panose="02020609040205080304" pitchFamily="17" charset="-128"/>
                <a:cs typeface="Times New Roman" panose="02020603050405020304" pitchFamily="18" charset="0"/>
              </a:rPr>
              <a:t>　</a:t>
            </a:r>
            <a:r>
              <a:rPr lang="ja-JP" altLang="en-US" sz="1300" kern="100" dirty="0">
                <a:solidFill>
                  <a:schemeClr val="tx1"/>
                </a:solidFill>
                <a:latin typeface="ＭＳ 明朝" panose="02020609040205080304" pitchFamily="17" charset="-128"/>
                <a:ea typeface="ＭＳ 明朝" panose="02020609040205080304" pitchFamily="17" charset="-128"/>
                <a:cs typeface="Times New Roman" panose="02020603050405020304" pitchFamily="18" charset="0"/>
              </a:rPr>
              <a:t>そうか。それなら、</a:t>
            </a:r>
            <a:r>
              <a:rPr lang="en-US" altLang="ja-JP" sz="1300" kern="100" dirty="0">
                <a:solidFill>
                  <a:schemeClr val="tx1"/>
                </a:solidFill>
                <a:latin typeface="ＭＳ 明朝" panose="02020609040205080304" pitchFamily="17" charset="-128"/>
                <a:ea typeface="ＭＳ 明朝" panose="02020609040205080304" pitchFamily="17" charset="-128"/>
                <a:cs typeface="Times New Roman" panose="02020603050405020304" pitchFamily="18" charset="0"/>
              </a:rPr>
              <a:t>②</a:t>
            </a:r>
            <a:r>
              <a:rPr lang="ja-JP" altLang="en-US" sz="1300" kern="100" dirty="0">
                <a:solidFill>
                  <a:schemeClr val="tx1"/>
                </a:solidFill>
                <a:latin typeface="ＭＳ 明朝" panose="02020609040205080304" pitchFamily="17" charset="-128"/>
                <a:ea typeface="ＭＳ 明朝" panose="02020609040205080304" pitchFamily="17" charset="-128"/>
                <a:cs typeface="Times New Roman" panose="02020603050405020304" pitchFamily="18" charset="0"/>
              </a:rPr>
              <a:t>と</a:t>
            </a:r>
            <a:r>
              <a:rPr lang="en-US" altLang="ja-JP" sz="1300" kern="100" dirty="0">
                <a:solidFill>
                  <a:schemeClr val="tx1"/>
                </a:solidFill>
                <a:latin typeface="ＭＳ 明朝" panose="02020609040205080304" pitchFamily="17" charset="-128"/>
                <a:ea typeface="ＭＳ 明朝" panose="02020609040205080304" pitchFamily="17" charset="-128"/>
                <a:cs typeface="Times New Roman" panose="02020603050405020304" pitchFamily="18" charset="0"/>
              </a:rPr>
              <a:t>③</a:t>
            </a:r>
            <a:r>
              <a:rPr lang="ja-JP" altLang="en-US" sz="1300" kern="100" dirty="0">
                <a:solidFill>
                  <a:schemeClr val="tx1"/>
                </a:solidFill>
                <a:latin typeface="ＭＳ 明朝" panose="02020609040205080304" pitchFamily="17" charset="-128"/>
                <a:ea typeface="ＭＳ 明朝" panose="02020609040205080304" pitchFamily="17" charset="-128"/>
                <a:cs typeface="Times New Roman" panose="02020603050405020304" pitchFamily="18" charset="0"/>
              </a:rPr>
              <a:t>を書き直してみるね。</a:t>
            </a:r>
          </a:p>
        </p:txBody>
      </p:sp>
      <p:sp>
        <p:nvSpPr>
          <p:cNvPr id="32" name="吹き出し: 角を丸めた四角形 3">
            <a:extLst>
              <a:ext uri="{FF2B5EF4-FFF2-40B4-BE49-F238E27FC236}">
                <a16:creationId xmlns:a16="http://schemas.microsoft.com/office/drawing/2014/main" id="{F33B4A1C-B862-A635-C64A-A8A6997BD566}"/>
              </a:ext>
            </a:extLst>
          </p:cNvPr>
          <p:cNvSpPr/>
          <p:nvPr/>
        </p:nvSpPr>
        <p:spPr>
          <a:xfrm>
            <a:off x="2434166" y="947691"/>
            <a:ext cx="1177673" cy="1776695"/>
          </a:xfrm>
          <a:prstGeom prst="wedgeRoundRectCallout">
            <a:avLst>
              <a:gd name="adj1" fmla="val 70111"/>
              <a:gd name="adj2" fmla="val 1335"/>
              <a:gd name="adj3" fmla="val 16667"/>
            </a:avLst>
          </a:prstGeom>
        </p:spPr>
        <p:style>
          <a:lnRef idx="2">
            <a:schemeClr val="dk1"/>
          </a:lnRef>
          <a:fillRef idx="1">
            <a:schemeClr val="lt1"/>
          </a:fillRef>
          <a:effectRef idx="0">
            <a:schemeClr val="dk1"/>
          </a:effectRef>
          <a:fontRef idx="minor">
            <a:schemeClr val="dk1"/>
          </a:fontRef>
        </p:style>
        <p:txBody>
          <a:bodyPr rot="0" spcFirstLastPara="0" vert="eaVert" wrap="square" lIns="132081" tIns="66040" rIns="132081" bIns="66040" numCol="1" spcCol="0" rtlCol="0" fromWordArt="0" anchor="ctr" anchorCtr="0" forceAA="0" compatLnSpc="1">
            <a:prstTxWarp prst="textNoShape">
              <a:avLst/>
            </a:prstTxWarp>
            <a:noAutofit/>
          </a:bodyPr>
          <a:lstStyle/>
          <a:p>
            <a:pPr algn="just">
              <a:tabLst>
                <a:tab pos="1950547" algn="l"/>
              </a:tabLst>
            </a:pPr>
            <a:r>
              <a:rPr lang="ja-JP" altLang="en-US" sz="1300" kern="100" dirty="0">
                <a:solidFill>
                  <a:schemeClr val="tx1"/>
                </a:solidFill>
                <a:latin typeface="ＭＳ 明朝" panose="02020609040205080304" pitchFamily="17" charset="-128"/>
                <a:ea typeface="ＭＳ 明朝" panose="02020609040205080304" pitchFamily="17" charset="-128"/>
                <a:cs typeface="Times New Roman" panose="02020603050405020304" pitchFamily="18" charset="0"/>
              </a:rPr>
              <a:t>　</a:t>
            </a:r>
            <a:r>
              <a:rPr lang="en-US" altLang="ja-JP" sz="1300" kern="100" dirty="0">
                <a:solidFill>
                  <a:schemeClr val="tx1"/>
                </a:solidFill>
                <a:latin typeface="ＭＳ 明朝" panose="02020609040205080304" pitchFamily="17" charset="-128"/>
                <a:ea typeface="ＭＳ 明朝" panose="02020609040205080304" pitchFamily="17" charset="-128"/>
                <a:cs typeface="Times New Roman" panose="02020603050405020304" pitchFamily="18" charset="0"/>
              </a:rPr>
              <a:t>②</a:t>
            </a:r>
            <a:r>
              <a:rPr lang="ja-JP" altLang="en-US" sz="1300" kern="100" dirty="0">
                <a:solidFill>
                  <a:schemeClr val="tx1"/>
                </a:solidFill>
                <a:latin typeface="ＭＳ 明朝" panose="02020609040205080304" pitchFamily="17" charset="-128"/>
                <a:ea typeface="ＭＳ 明朝" panose="02020609040205080304" pitchFamily="17" charset="-128"/>
                <a:cs typeface="Times New Roman" panose="02020603050405020304" pitchFamily="18" charset="0"/>
              </a:rPr>
              <a:t>と</a:t>
            </a:r>
            <a:r>
              <a:rPr lang="en-US" altLang="ja-JP" sz="1300" kern="100" dirty="0">
                <a:solidFill>
                  <a:schemeClr val="tx1"/>
                </a:solidFill>
                <a:latin typeface="ＭＳ 明朝" panose="02020609040205080304" pitchFamily="17" charset="-128"/>
                <a:ea typeface="ＭＳ 明朝" panose="02020609040205080304" pitchFamily="17" charset="-128"/>
                <a:cs typeface="Times New Roman" panose="02020603050405020304" pitchFamily="18" charset="0"/>
              </a:rPr>
              <a:t>③</a:t>
            </a:r>
            <a:r>
              <a:rPr lang="ja-JP" altLang="en-US" sz="1300" kern="100" dirty="0">
                <a:solidFill>
                  <a:schemeClr val="tx1"/>
                </a:solidFill>
                <a:latin typeface="ＭＳ 明朝" panose="02020609040205080304" pitchFamily="17" charset="-128"/>
                <a:ea typeface="ＭＳ 明朝" panose="02020609040205080304" pitchFamily="17" charset="-128"/>
                <a:cs typeface="Times New Roman" panose="02020603050405020304" pitchFamily="18" charset="0"/>
              </a:rPr>
              <a:t>を下のように書き直してみたけど、今度はどうかな。</a:t>
            </a:r>
          </a:p>
        </p:txBody>
      </p:sp>
      <p:sp>
        <p:nvSpPr>
          <p:cNvPr id="36" name="テキスト ボックス 35">
            <a:extLst>
              <a:ext uri="{FF2B5EF4-FFF2-40B4-BE49-F238E27FC236}">
                <a16:creationId xmlns:a16="http://schemas.microsoft.com/office/drawing/2014/main" id="{AFCD572F-EBA9-31F1-FDC0-7A00CBA35865}"/>
              </a:ext>
            </a:extLst>
          </p:cNvPr>
          <p:cNvSpPr txBox="1"/>
          <p:nvPr/>
        </p:nvSpPr>
        <p:spPr>
          <a:xfrm>
            <a:off x="4581764" y="4923831"/>
            <a:ext cx="824910" cy="161583"/>
          </a:xfrm>
          <a:prstGeom prst="rect">
            <a:avLst/>
          </a:prstGeom>
          <a:solidFill>
            <a:schemeClr val="bg1"/>
          </a:solidFill>
        </p:spPr>
        <p:txBody>
          <a:bodyPr wrap="square" lIns="0" tIns="0" rIns="0" bIns="0" rtlCol="0" anchor="ctr" anchorCtr="0">
            <a:spAutoFit/>
          </a:bodyPr>
          <a:lstStyle/>
          <a:p>
            <a:pPr algn="ctr"/>
            <a:r>
              <a:rPr kumimoji="1" lang="ja-JP" altLang="en-US" sz="1050" dirty="0"/>
              <a:t>あゆみさん</a:t>
            </a:r>
          </a:p>
        </p:txBody>
      </p:sp>
      <p:sp>
        <p:nvSpPr>
          <p:cNvPr id="2" name="スライド番号プレースホルダー 1"/>
          <p:cNvSpPr>
            <a:spLocks noGrp="1"/>
          </p:cNvSpPr>
          <p:nvPr>
            <p:ph type="sldNum" sz="quarter" idx="12"/>
          </p:nvPr>
        </p:nvSpPr>
        <p:spPr>
          <a:xfrm>
            <a:off x="7050245" y="6406418"/>
            <a:ext cx="2228850" cy="365125"/>
          </a:xfrm>
        </p:spPr>
        <p:txBody>
          <a:bodyPr/>
          <a:lstStyle/>
          <a:p>
            <a:fld id="{15C7773B-7665-4B83-A629-9900F8EC7825}" type="slidenum">
              <a:rPr kumimoji="1" lang="ja-JP" altLang="en-US" smtClean="0"/>
              <a:t>2</a:t>
            </a:fld>
            <a:endParaRPr kumimoji="1" lang="ja-JP" altLang="en-US"/>
          </a:p>
        </p:txBody>
      </p:sp>
      <p:sp>
        <p:nvSpPr>
          <p:cNvPr id="3" name="正方形/長方形 2"/>
          <p:cNvSpPr/>
          <p:nvPr/>
        </p:nvSpPr>
        <p:spPr>
          <a:xfrm>
            <a:off x="2189243" y="810883"/>
            <a:ext cx="3950484" cy="2026519"/>
          </a:xfrm>
          <a:prstGeom prst="rect">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a:extLst>
              <a:ext uri="{FF2B5EF4-FFF2-40B4-BE49-F238E27FC236}">
                <a16:creationId xmlns:a16="http://schemas.microsoft.com/office/drawing/2014/main" id="{7CFE039C-F432-DAAD-1B18-8B37C0072F28}"/>
              </a:ext>
            </a:extLst>
          </p:cNvPr>
          <p:cNvSpPr txBox="1"/>
          <p:nvPr/>
        </p:nvSpPr>
        <p:spPr>
          <a:xfrm>
            <a:off x="7161317" y="3096471"/>
            <a:ext cx="237739" cy="365125"/>
          </a:xfrm>
          <a:prstGeom prst="rect">
            <a:avLst/>
          </a:prstGeom>
          <a:noFill/>
        </p:spPr>
        <p:txBody>
          <a:bodyPr vert="eaVert" wrap="square" lIns="72000" tIns="36000" rIns="72000" bIns="36000" rtlCol="0">
            <a:spAutoFit/>
          </a:bodyPr>
          <a:lstStyle/>
          <a:p>
            <a:r>
              <a:rPr kumimoji="1" lang="ja-JP" altLang="en-US" sz="600" dirty="0">
                <a:latin typeface="MS Mincho" panose="02020609040205080304" pitchFamily="49" charset="-128"/>
                <a:ea typeface="MS Mincho" panose="02020609040205080304" pitchFamily="49" charset="-128"/>
              </a:rPr>
              <a:t>つぎ</a:t>
            </a:r>
          </a:p>
        </p:txBody>
      </p:sp>
      <p:sp>
        <p:nvSpPr>
          <p:cNvPr id="7" name="テキスト ボックス 6">
            <a:extLst>
              <a:ext uri="{FF2B5EF4-FFF2-40B4-BE49-F238E27FC236}">
                <a16:creationId xmlns:a16="http://schemas.microsoft.com/office/drawing/2014/main" id="{3BD94E71-2DA6-FD81-0E3B-AF74EC3127C2}"/>
              </a:ext>
            </a:extLst>
          </p:cNvPr>
          <p:cNvSpPr txBox="1"/>
          <p:nvPr/>
        </p:nvSpPr>
        <p:spPr>
          <a:xfrm>
            <a:off x="1806164" y="4260518"/>
            <a:ext cx="237739" cy="365125"/>
          </a:xfrm>
          <a:prstGeom prst="rect">
            <a:avLst/>
          </a:prstGeom>
          <a:noFill/>
        </p:spPr>
        <p:txBody>
          <a:bodyPr vert="eaVert" wrap="square" lIns="72000" tIns="36000" rIns="72000" bIns="36000" rtlCol="0">
            <a:spAutoFit/>
          </a:bodyPr>
          <a:lstStyle/>
          <a:p>
            <a:r>
              <a:rPr kumimoji="1" lang="ja-JP" altLang="en-US" sz="600">
                <a:latin typeface="MS Mincho" panose="02020609040205080304" pitchFamily="49" charset="-128"/>
                <a:ea typeface="MS Mincho" panose="02020609040205080304" pitchFamily="49" charset="-128"/>
              </a:rPr>
              <a:t>つぎ</a:t>
            </a:r>
          </a:p>
        </p:txBody>
      </p:sp>
      <p:grpSp>
        <p:nvGrpSpPr>
          <p:cNvPr id="30" name="グループ化 29"/>
          <p:cNvGrpSpPr/>
          <p:nvPr/>
        </p:nvGrpSpPr>
        <p:grpSpPr>
          <a:xfrm>
            <a:off x="9208606" y="3697192"/>
            <a:ext cx="488865" cy="2708904"/>
            <a:chOff x="9071731" y="3574474"/>
            <a:chExt cx="488865" cy="2708904"/>
          </a:xfrm>
        </p:grpSpPr>
        <p:sp>
          <p:nvSpPr>
            <p:cNvPr id="31" name="テキスト ボックス 30">
              <a:extLst>
                <a:ext uri="{FF2B5EF4-FFF2-40B4-BE49-F238E27FC236}">
                  <a16:creationId xmlns:a16="http://schemas.microsoft.com/office/drawing/2014/main" id="{8BBC2E76-BA34-CB58-8372-BDFEF5128286}"/>
                </a:ext>
              </a:extLst>
            </p:cNvPr>
            <p:cNvSpPr txBox="1"/>
            <p:nvPr/>
          </p:nvSpPr>
          <p:spPr>
            <a:xfrm>
              <a:off x="9102162" y="3785333"/>
              <a:ext cx="432000" cy="2498045"/>
            </a:xfrm>
            <a:prstGeom prst="rect">
              <a:avLst/>
            </a:prstGeom>
          </p:spPr>
          <p:style>
            <a:lnRef idx="2">
              <a:schemeClr val="dk1"/>
            </a:lnRef>
            <a:fillRef idx="1">
              <a:schemeClr val="lt1"/>
            </a:fillRef>
            <a:effectRef idx="0">
              <a:schemeClr val="dk1"/>
            </a:effectRef>
            <a:fontRef idx="minor">
              <a:schemeClr val="dk1"/>
            </a:fontRef>
          </p:style>
          <p:txBody>
            <a:bodyPr vert="eaVert" wrap="square" rtlCol="0">
              <a:spAutoFit/>
            </a:bodyPr>
            <a:lstStyle/>
            <a:p>
              <a:pPr algn="ctr"/>
              <a:endParaRPr kumimoji="1" lang="ja-JP" altLang="en-US" sz="1100" dirty="0">
                <a:latin typeface="ＭＳ ゴシック" panose="020B0609070205080204" pitchFamily="49" charset="-128"/>
                <a:ea typeface="ＭＳ ゴシック" panose="020B0609070205080204" pitchFamily="49" charset="-128"/>
              </a:endParaRPr>
            </a:p>
          </p:txBody>
        </p:sp>
        <p:sp>
          <p:nvSpPr>
            <p:cNvPr id="33" name="テキスト ボックス 32"/>
            <p:cNvSpPr txBox="1"/>
            <p:nvPr/>
          </p:nvSpPr>
          <p:spPr>
            <a:xfrm>
              <a:off x="9071731" y="3574474"/>
              <a:ext cx="488865" cy="246221"/>
            </a:xfrm>
            <a:prstGeom prst="rect">
              <a:avLst/>
            </a:prstGeom>
            <a:noFill/>
          </p:spPr>
          <p:txBody>
            <a:bodyPr wrap="square" rtlCol="0">
              <a:spAutoFit/>
            </a:bodyPr>
            <a:lstStyle/>
            <a:p>
              <a:r>
                <a:rPr kumimoji="1" lang="ja-JP" altLang="en-US" sz="1000" dirty="0" smtClean="0">
                  <a:latin typeface="ＭＳ ゴシック" panose="020B0609070205080204" pitchFamily="49" charset="-128"/>
                  <a:ea typeface="ＭＳ ゴシック" panose="020B0609070205080204" pitchFamily="49" charset="-128"/>
                </a:rPr>
                <a:t>名前</a:t>
              </a:r>
              <a:endParaRPr kumimoji="1" lang="ja-JP" altLang="en-US" sz="1000" dirty="0">
                <a:latin typeface="ＭＳ ゴシック" panose="020B0609070205080204" pitchFamily="49" charset="-128"/>
                <a:ea typeface="ＭＳ ゴシック" panose="020B0609070205080204" pitchFamily="49" charset="-128"/>
              </a:endParaRPr>
            </a:p>
          </p:txBody>
        </p:sp>
      </p:grpSp>
      <p:sp>
        <p:nvSpPr>
          <p:cNvPr id="34" name="吹き出し: 角を丸めた四角形 34">
            <a:extLst>
              <a:ext uri="{FF2B5EF4-FFF2-40B4-BE49-F238E27FC236}">
                <a16:creationId xmlns:a16="http://schemas.microsoft.com/office/drawing/2014/main" id="{6B2126FE-9B3D-A622-EA59-93091D715F3D}"/>
              </a:ext>
            </a:extLst>
          </p:cNvPr>
          <p:cNvSpPr/>
          <p:nvPr/>
        </p:nvSpPr>
        <p:spPr>
          <a:xfrm>
            <a:off x="3051544" y="4260339"/>
            <a:ext cx="1347167" cy="2232179"/>
          </a:xfrm>
          <a:prstGeom prst="wedgeRoundRectCallout">
            <a:avLst>
              <a:gd name="adj1" fmla="val 59243"/>
              <a:gd name="adj2" fmla="val -33406"/>
              <a:gd name="adj3" fmla="val 16667"/>
            </a:avLst>
          </a:prstGeom>
          <a:noFill/>
        </p:spPr>
        <p:style>
          <a:lnRef idx="2">
            <a:schemeClr val="accent1">
              <a:shade val="15000"/>
            </a:schemeClr>
          </a:lnRef>
          <a:fillRef idx="1">
            <a:schemeClr val="accent1"/>
          </a:fillRef>
          <a:effectRef idx="0">
            <a:schemeClr val="accent1"/>
          </a:effectRef>
          <a:fontRef idx="minor">
            <a:schemeClr val="lt1"/>
          </a:fontRef>
        </p:style>
        <p:txBody>
          <a:bodyPr vert="eaVert" rIns="72000" rtlCol="0" anchor="ctr"/>
          <a:lstStyle/>
          <a:p>
            <a:r>
              <a:rPr kumimoji="1" lang="ja-JP" altLang="en-US" sz="1300" dirty="0">
                <a:solidFill>
                  <a:schemeClr val="tx1"/>
                </a:solidFill>
                <a:latin typeface="ＭＳ 明朝" panose="02020609040205080304" pitchFamily="17" charset="-128"/>
                <a:ea typeface="ＭＳ 明朝" panose="02020609040205080304" pitchFamily="17" charset="-128"/>
              </a:rPr>
              <a:t>　</a:t>
            </a:r>
            <a:r>
              <a:rPr lang="ja-JP" altLang="en-US" sz="1300" dirty="0" smtClean="0">
                <a:solidFill>
                  <a:schemeClr val="tx1"/>
                </a:solidFill>
                <a:latin typeface="UD Digi Kyokasho NK-R" panose="02020400000000000000" pitchFamily="18" charset="-128"/>
                <a:ea typeface="UD Digi Kyokasho NK-R" panose="02020400000000000000" pitchFamily="18" charset="-128"/>
              </a:rPr>
              <a:t>❸</a:t>
            </a:r>
            <a:r>
              <a:rPr kumimoji="1" lang="ja-JP" altLang="en-US" sz="1300" dirty="0" smtClean="0">
                <a:solidFill>
                  <a:schemeClr val="tx1"/>
                </a:solidFill>
                <a:latin typeface="ＭＳ 明朝" panose="02020609040205080304" pitchFamily="17" charset="-128"/>
                <a:ea typeface="ＭＳ 明朝" panose="02020609040205080304" pitchFamily="17" charset="-128"/>
              </a:rPr>
              <a:t>に図かんに書いてある</a:t>
            </a:r>
            <a:r>
              <a:rPr lang="ja-JP" altLang="en-US" sz="1300" dirty="0" smtClean="0">
                <a:solidFill>
                  <a:schemeClr val="tx1"/>
                </a:solidFill>
                <a:latin typeface="ＭＳ 明朝" panose="02020609040205080304" pitchFamily="17" charset="-128"/>
                <a:ea typeface="ＭＳ 明朝" panose="02020609040205080304" pitchFamily="17" charset="-128"/>
                <a:cs typeface="Times New Roman" panose="02020603050405020304" pitchFamily="18" charset="0"/>
              </a:rPr>
              <a:t>（</a:t>
            </a:r>
            <a:r>
              <a:rPr lang="ja-JP" altLang="en-US" sz="1300" dirty="0">
                <a:solidFill>
                  <a:schemeClr val="tx1"/>
                </a:solidFill>
                <a:latin typeface="ＭＳ 明朝" panose="02020609040205080304" pitchFamily="17" charset="-128"/>
                <a:ea typeface="ＭＳ 明朝" panose="02020609040205080304" pitchFamily="17" charset="-128"/>
                <a:cs typeface="Times New Roman" panose="02020603050405020304" pitchFamily="18" charset="0"/>
              </a:rPr>
              <a:t>　Ｂ　）</a:t>
            </a:r>
            <a:r>
              <a:rPr lang="ja-JP" altLang="en-US" sz="1300" dirty="0" smtClean="0">
                <a:solidFill>
                  <a:schemeClr val="tx1"/>
                </a:solidFill>
                <a:latin typeface="ＭＳ 明朝" panose="02020609040205080304" pitchFamily="17" charset="-128"/>
                <a:ea typeface="ＭＳ 明朝" panose="02020609040205080304" pitchFamily="17" charset="-128"/>
                <a:cs typeface="Times New Roman" panose="02020603050405020304" pitchFamily="18" charset="0"/>
              </a:rPr>
              <a:t>をつけたしたらどうかな。気をつけることが</a:t>
            </a:r>
            <a:r>
              <a:rPr lang="ja-JP" altLang="en-US" sz="1300" dirty="0">
                <a:solidFill>
                  <a:schemeClr val="tx1"/>
                </a:solidFill>
                <a:latin typeface="ＭＳ 明朝" panose="02020609040205080304" pitchFamily="17" charset="-128"/>
                <a:ea typeface="ＭＳ 明朝" panose="02020609040205080304" pitchFamily="17" charset="-128"/>
                <a:cs typeface="Times New Roman" panose="02020603050405020304" pitchFamily="18" charset="0"/>
              </a:rPr>
              <a:t>もっと</a:t>
            </a:r>
            <a:r>
              <a:rPr lang="ja-JP" altLang="en-US" sz="1300" dirty="0" smtClean="0">
                <a:solidFill>
                  <a:schemeClr val="tx1"/>
                </a:solidFill>
                <a:latin typeface="ＭＳ 明朝" panose="02020609040205080304" pitchFamily="17" charset="-128"/>
                <a:ea typeface="ＭＳ 明朝" panose="02020609040205080304" pitchFamily="17" charset="-128"/>
                <a:cs typeface="Times New Roman" panose="02020603050405020304" pitchFamily="18" charset="0"/>
              </a:rPr>
              <a:t>わかるよ。</a:t>
            </a:r>
            <a:endParaRPr kumimoji="1" lang="en-US" altLang="ja-JP" sz="1300" dirty="0">
              <a:solidFill>
                <a:schemeClr val="tx1"/>
              </a:solidFill>
              <a:latin typeface="ＭＳ 明朝" panose="02020609040205080304" pitchFamily="17" charset="-128"/>
              <a:ea typeface="ＭＳ 明朝" panose="02020609040205080304" pitchFamily="17" charset="-128"/>
            </a:endParaRPr>
          </a:p>
        </p:txBody>
      </p:sp>
      <p:pic>
        <p:nvPicPr>
          <p:cNvPr id="37" name="図 36">
            <a:extLst>
              <a:ext uri="{FF2B5EF4-FFF2-40B4-BE49-F238E27FC236}">
                <a16:creationId xmlns:a16="http://schemas.microsoft.com/office/drawing/2014/main" id="{D1BA4BF1-24D1-8563-87B5-E8E984FCED95}"/>
              </a:ext>
            </a:extLst>
          </p:cNvPr>
          <p:cNvPicPr>
            <a:picLocks noChangeAspect="1"/>
          </p:cNvPicPr>
          <p:nvPr/>
        </p:nvPicPr>
        <p:blipFill rotWithShape="1">
          <a:blip r:embed="rId2"/>
          <a:srcRect l="14350" t="1440" r="38117" b="56002"/>
          <a:stretch/>
        </p:blipFill>
        <p:spPr>
          <a:xfrm>
            <a:off x="4708415" y="4260339"/>
            <a:ext cx="576000" cy="663492"/>
          </a:xfrm>
          <a:prstGeom prst="rect">
            <a:avLst/>
          </a:prstGeom>
        </p:spPr>
      </p:pic>
      <p:sp>
        <p:nvSpPr>
          <p:cNvPr id="8" name="AutoShape 3">
            <a:extLst>
              <a:ext uri="{FF2B5EF4-FFF2-40B4-BE49-F238E27FC236}">
                <a16:creationId xmlns:a16="http://schemas.microsoft.com/office/drawing/2014/main" id="{BFBC2903-2E70-E127-8995-12478C573D31}"/>
              </a:ext>
            </a:extLst>
          </p:cNvPr>
          <p:cNvSpPr>
            <a:spLocks noChangeArrowheads="1"/>
          </p:cNvSpPr>
          <p:nvPr/>
        </p:nvSpPr>
        <p:spPr bwMode="auto">
          <a:xfrm>
            <a:off x="8456895" y="1705219"/>
            <a:ext cx="528816" cy="4787300"/>
          </a:xfrm>
          <a:prstGeom prst="wedgeRoundRectCallout">
            <a:avLst>
              <a:gd name="adj1" fmla="val -6574"/>
              <a:gd name="adj2" fmla="val -52677"/>
              <a:gd name="adj3" fmla="val 16667"/>
            </a:avLst>
          </a:prstGeom>
          <a:solidFill>
            <a:srgbClr val="FFFFFF"/>
          </a:solidFill>
          <a:ln w="12700">
            <a:solidFill>
              <a:srgbClr val="000000"/>
            </a:solidFill>
            <a:miter lim="800000"/>
            <a:headEnd/>
            <a:tailEnd/>
          </a:ln>
        </p:spPr>
        <p:txBody>
          <a:bodyPr vert="eaVert" wrap="square" lIns="132081" tIns="66040" rIns="132081" bIns="66040" numCol="1" anchor="ctr" anchorCtr="0" compatLnSpc="1">
            <a:prstTxWarp prst="textNoShape">
              <a:avLst/>
            </a:prstTxWarp>
          </a:bodyPr>
          <a:lstStyle/>
          <a:p>
            <a:pPr defTabSz="1320538" eaLnBrk="0" fontAlgn="base" hangingPunct="0">
              <a:spcBef>
                <a:spcPct val="0"/>
              </a:spcBef>
              <a:spcAft>
                <a:spcPct val="0"/>
              </a:spcAft>
            </a:pPr>
            <a:r>
              <a:rPr lang="ja-JP" altLang="en-US" sz="1300" dirty="0">
                <a:latin typeface="ＭＳ 明朝" panose="02020609040205080304" pitchFamily="17" charset="-128"/>
                <a:ea typeface="ＭＳ 明朝" panose="02020609040205080304" pitchFamily="17" charset="-128"/>
              </a:rPr>
              <a:t>　</a:t>
            </a:r>
            <a:r>
              <a:rPr lang="ja-JP" altLang="en-US" sz="1300" dirty="0" smtClean="0">
                <a:latin typeface="ＭＳ 明朝" panose="02020609040205080304" pitchFamily="17" charset="-128"/>
                <a:ea typeface="ＭＳ 明朝" panose="02020609040205080304" pitchFamily="17" charset="-128"/>
                <a:cs typeface="Times New Roman" panose="02020603050405020304" pitchFamily="18" charset="0"/>
              </a:rPr>
              <a:t>②</a:t>
            </a:r>
            <a:r>
              <a:rPr lang="ja-JP" altLang="en-US" sz="1300" dirty="0">
                <a:latin typeface="ＭＳ 明朝" panose="02020609040205080304" pitchFamily="17" charset="-128"/>
                <a:ea typeface="ＭＳ 明朝" panose="02020609040205080304" pitchFamily="17" charset="-128"/>
                <a:cs typeface="Times New Roman" panose="02020603050405020304" pitchFamily="18" charset="0"/>
              </a:rPr>
              <a:t>と③は</a:t>
            </a:r>
            <a:r>
              <a:rPr lang="en-US" altLang="ja-JP" sz="1300" kern="100" dirty="0" smtClean="0">
                <a:latin typeface="ＭＳ 明朝" panose="02020609040205080304" pitchFamily="17" charset="-128"/>
                <a:ea typeface="ＭＳ 明朝" panose="02020609040205080304" pitchFamily="17" charset="-128"/>
                <a:cs typeface="Times New Roman" panose="02020603050405020304" pitchFamily="18" charset="0"/>
              </a:rPr>
              <a:t>《</a:t>
            </a:r>
            <a:r>
              <a:rPr lang="ja-JP" altLang="en-US" sz="1300" kern="100" dirty="0">
                <a:latin typeface="ＭＳ 明朝" panose="02020609040205080304" pitchFamily="17" charset="-128"/>
                <a:ea typeface="ＭＳ 明朝" panose="02020609040205080304" pitchFamily="17" charset="-128"/>
                <a:cs typeface="Times New Roman" panose="02020603050405020304" pitchFamily="18" charset="0"/>
              </a:rPr>
              <a:t>元気に</a:t>
            </a:r>
            <a:r>
              <a:rPr lang="ja-JP" altLang="en-US" sz="1300" kern="100" dirty="0" smtClean="0">
                <a:latin typeface="ＭＳ 明朝" panose="02020609040205080304" pitchFamily="17" charset="-128"/>
                <a:ea typeface="ＭＳ 明朝" panose="02020609040205080304" pitchFamily="17" charset="-128"/>
                <a:cs typeface="Times New Roman" panose="02020603050405020304" pitchFamily="18" charset="0"/>
              </a:rPr>
              <a:t>そだてるポイント</a:t>
            </a:r>
            <a:r>
              <a:rPr lang="en-US" altLang="ja-JP" sz="1300" kern="100" dirty="0" smtClean="0">
                <a:latin typeface="ＭＳ 明朝" panose="02020609040205080304" pitchFamily="17" charset="-128"/>
                <a:ea typeface="ＭＳ 明朝" panose="02020609040205080304" pitchFamily="17" charset="-128"/>
                <a:cs typeface="Times New Roman" panose="02020603050405020304" pitchFamily="18" charset="0"/>
              </a:rPr>
              <a:t>》</a:t>
            </a:r>
            <a:r>
              <a:rPr lang="ja-JP" altLang="en-US" sz="1300" dirty="0" smtClean="0">
                <a:latin typeface="ＭＳ 明朝" panose="02020609040205080304" pitchFamily="17" charset="-128"/>
                <a:ea typeface="ＭＳ 明朝" panose="02020609040205080304" pitchFamily="17" charset="-128"/>
              </a:rPr>
              <a:t>と言えるのかな。</a:t>
            </a:r>
            <a:endParaRPr lang="en-US" altLang="ja-JP" sz="1300" dirty="0" smtClean="0">
              <a:latin typeface="ＭＳ 明朝" panose="02020609040205080304" pitchFamily="17" charset="-128"/>
              <a:ea typeface="ＭＳ 明朝" panose="02020609040205080304" pitchFamily="17" charset="-128"/>
            </a:endParaRPr>
          </a:p>
        </p:txBody>
      </p:sp>
      <p:sp>
        <p:nvSpPr>
          <p:cNvPr id="5" name="吹き出し: 角を丸めた四角形 4">
            <a:extLst>
              <a:ext uri="{FF2B5EF4-FFF2-40B4-BE49-F238E27FC236}">
                <a16:creationId xmlns:a16="http://schemas.microsoft.com/office/drawing/2014/main" id="{8A5BAFA3-AD05-79DC-A0C3-AB15AA039084}"/>
              </a:ext>
            </a:extLst>
          </p:cNvPr>
          <p:cNvSpPr>
            <a:spLocks noChangeArrowheads="1"/>
          </p:cNvSpPr>
          <p:nvPr/>
        </p:nvSpPr>
        <p:spPr bwMode="auto">
          <a:xfrm>
            <a:off x="7555034" y="1706716"/>
            <a:ext cx="688525" cy="4785802"/>
          </a:xfrm>
          <a:prstGeom prst="wedgeRoundRectCallout">
            <a:avLst>
              <a:gd name="adj1" fmla="val -15695"/>
              <a:gd name="adj2" fmla="val -52597"/>
              <a:gd name="adj3" fmla="val 16667"/>
            </a:avLst>
          </a:prstGeom>
          <a:solidFill>
            <a:srgbClr val="FFFFFF"/>
          </a:solidFill>
          <a:ln w="12700">
            <a:solidFill>
              <a:srgbClr val="000000"/>
            </a:solidFill>
            <a:miter lim="800000"/>
            <a:headEnd/>
            <a:tailEnd/>
          </a:ln>
        </p:spPr>
        <p:txBody>
          <a:bodyPr vert="eaVert" wrap="square" lIns="132081" tIns="66040" rIns="132081" bIns="66040" numCol="1" anchor="ctr" anchorCtr="0" compatLnSpc="1">
            <a:prstTxWarp prst="textNoShape">
              <a:avLst/>
            </a:prstTxWarp>
          </a:bodyPr>
          <a:lstStyle/>
          <a:p>
            <a:pPr defTabSz="1320538" eaLnBrk="0" fontAlgn="base" hangingPunct="0">
              <a:spcBef>
                <a:spcPct val="0"/>
              </a:spcBef>
              <a:spcAft>
                <a:spcPct val="0"/>
              </a:spcAft>
            </a:pPr>
            <a:r>
              <a:rPr lang="ja-JP" altLang="en-US" sz="1300" dirty="0">
                <a:latin typeface="ＭＳ 明朝" panose="02020609040205080304" pitchFamily="17" charset="-128"/>
                <a:ea typeface="ＭＳ 明朝" panose="02020609040205080304" pitchFamily="17" charset="-128"/>
                <a:cs typeface="Times New Roman" panose="02020603050405020304" pitchFamily="18" charset="0"/>
              </a:rPr>
              <a:t>  </a:t>
            </a:r>
            <a:r>
              <a:rPr lang="ja-JP" altLang="en-US" sz="1300" dirty="0" smtClean="0">
                <a:latin typeface="ＭＳ 明朝" panose="02020609040205080304" pitchFamily="17" charset="-128"/>
                <a:ea typeface="ＭＳ 明朝" panose="02020609040205080304" pitchFamily="17" charset="-128"/>
                <a:cs typeface="Times New Roman" panose="02020603050405020304" pitchFamily="18" charset="0"/>
              </a:rPr>
              <a:t>②</a:t>
            </a:r>
            <a:r>
              <a:rPr lang="ja-JP" altLang="en-US" sz="1300" dirty="0">
                <a:latin typeface="ＭＳ 明朝" panose="02020609040205080304" pitchFamily="17" charset="-128"/>
                <a:ea typeface="ＭＳ 明朝" panose="02020609040205080304" pitchFamily="17" charset="-128"/>
                <a:cs typeface="Times New Roman" panose="02020603050405020304" pitchFamily="18" charset="0"/>
              </a:rPr>
              <a:t>と③は（　Ａ　）のところに書いてあるから、</a:t>
            </a:r>
            <a:r>
              <a:rPr lang="en-US" altLang="ja-JP" sz="1300" kern="100" dirty="0">
                <a:latin typeface="ＭＳ 明朝" panose="02020609040205080304" pitchFamily="17" charset="-128"/>
                <a:ea typeface="ＭＳ 明朝" panose="02020609040205080304" pitchFamily="17" charset="-128"/>
                <a:cs typeface="Times New Roman" panose="02020603050405020304" pitchFamily="18" charset="0"/>
              </a:rPr>
              <a:t>《</a:t>
            </a:r>
            <a:r>
              <a:rPr lang="ja-JP" altLang="en-US" sz="1300" kern="100" dirty="0">
                <a:latin typeface="ＭＳ 明朝" panose="02020609040205080304" pitchFamily="17" charset="-128"/>
                <a:ea typeface="ＭＳ 明朝" panose="02020609040205080304" pitchFamily="17" charset="-128"/>
                <a:cs typeface="Times New Roman" panose="02020603050405020304" pitchFamily="18" charset="0"/>
              </a:rPr>
              <a:t>元気に</a:t>
            </a:r>
            <a:r>
              <a:rPr lang="ja-JP" altLang="en-US" sz="1300" kern="100" dirty="0" smtClean="0">
                <a:latin typeface="ＭＳ 明朝" panose="02020609040205080304" pitchFamily="17" charset="-128"/>
                <a:ea typeface="ＭＳ 明朝" panose="02020609040205080304" pitchFamily="17" charset="-128"/>
                <a:cs typeface="Times New Roman" panose="02020603050405020304" pitchFamily="18" charset="0"/>
              </a:rPr>
              <a:t>そだてるポイント</a:t>
            </a:r>
            <a:r>
              <a:rPr lang="en-US" altLang="ja-JP" sz="1300" kern="100" dirty="0" smtClean="0">
                <a:latin typeface="ＭＳ 明朝" panose="02020609040205080304" pitchFamily="17" charset="-128"/>
                <a:ea typeface="ＭＳ 明朝" panose="02020609040205080304" pitchFamily="17" charset="-128"/>
                <a:cs typeface="Times New Roman" panose="02020603050405020304" pitchFamily="18" charset="0"/>
              </a:rPr>
              <a:t>》</a:t>
            </a:r>
            <a:r>
              <a:rPr lang="ja-JP" altLang="en-US" sz="1300" dirty="0">
                <a:latin typeface="ＭＳ 明朝" panose="02020609040205080304" pitchFamily="17" charset="-128"/>
                <a:ea typeface="ＭＳ 明朝" panose="02020609040205080304" pitchFamily="17" charset="-128"/>
                <a:cs typeface="Times New Roman" panose="02020603050405020304" pitchFamily="18" charset="0"/>
              </a:rPr>
              <a:t>とはちょっとちがう気が</a:t>
            </a:r>
            <a:r>
              <a:rPr lang="ja-JP" altLang="en-US" sz="1300" dirty="0" smtClean="0">
                <a:latin typeface="ＭＳ 明朝" panose="02020609040205080304" pitchFamily="17" charset="-128"/>
                <a:ea typeface="ＭＳ 明朝" panose="02020609040205080304" pitchFamily="17" charset="-128"/>
                <a:cs typeface="Times New Roman" panose="02020603050405020304" pitchFamily="18" charset="0"/>
              </a:rPr>
              <a:t>する</a:t>
            </a:r>
            <a:r>
              <a:rPr lang="ja-JP" altLang="en-US" sz="1300" dirty="0">
                <a:latin typeface="ＭＳ 明朝" panose="02020609040205080304" pitchFamily="17" charset="-128"/>
                <a:ea typeface="ＭＳ 明朝" panose="02020609040205080304" pitchFamily="17" charset="-128"/>
                <a:cs typeface="Times New Roman" panose="02020603050405020304" pitchFamily="18" charset="0"/>
              </a:rPr>
              <a:t>ね</a:t>
            </a:r>
            <a:r>
              <a:rPr lang="ja-JP" altLang="en-US" sz="1300" dirty="0" smtClean="0">
                <a:latin typeface="ＭＳ 明朝" panose="02020609040205080304" pitchFamily="17" charset="-128"/>
                <a:ea typeface="ＭＳ 明朝" panose="02020609040205080304" pitchFamily="17" charset="-128"/>
                <a:cs typeface="Times New Roman" panose="02020603050405020304" pitchFamily="18" charset="0"/>
              </a:rPr>
              <a:t>。</a:t>
            </a:r>
            <a:endParaRPr lang="ja-JP" altLang="ja-JP" sz="1300" dirty="0">
              <a:latin typeface="MS Mincho" panose="02020609040205080304" pitchFamily="49" charset="-128"/>
            </a:endParaRPr>
          </a:p>
        </p:txBody>
      </p:sp>
    </p:spTree>
    <p:extLst>
      <p:ext uri="{BB962C8B-B14F-4D97-AF65-F5344CB8AC3E}">
        <p14:creationId xmlns:p14="http://schemas.microsoft.com/office/powerpoint/2010/main" val="25460765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C04E475A-BE3C-9BD6-A8FE-09EDDEF2D47A}"/>
              </a:ext>
            </a:extLst>
          </p:cNvPr>
          <p:cNvSpPr/>
          <p:nvPr/>
        </p:nvSpPr>
        <p:spPr>
          <a:xfrm>
            <a:off x="3549200" y="991763"/>
            <a:ext cx="3852026" cy="3565866"/>
          </a:xfrm>
          <a:prstGeom prst="rect">
            <a:avLst/>
          </a:prstGeom>
        </p:spPr>
        <p:style>
          <a:lnRef idx="2">
            <a:schemeClr val="accent1">
              <a:shade val="15000"/>
            </a:schemeClr>
          </a:lnRef>
          <a:fillRef idx="1001">
            <a:schemeClr val="lt2"/>
          </a:fillRef>
          <a:effectRef idx="0">
            <a:schemeClr val="accent1"/>
          </a:effectRef>
          <a:fontRef idx="minor">
            <a:schemeClr val="lt1"/>
          </a:fontRef>
        </p:style>
        <p:txBody>
          <a:bodyPr rtlCol="0" anchor="ctr"/>
          <a:lstStyle/>
          <a:p>
            <a:endParaRPr kumimoji="1" lang="ja-JP" altLang="en-US" sz="1200" dirty="0">
              <a:solidFill>
                <a:schemeClr val="tx1"/>
              </a:solidFill>
              <a:latin typeface="BIZ UDPゴシック" panose="020B0400000000000000" pitchFamily="50" charset="-128"/>
              <a:ea typeface="BIZ UDPゴシック" panose="020B0400000000000000" pitchFamily="50" charset="-128"/>
            </a:endParaRPr>
          </a:p>
        </p:txBody>
      </p:sp>
      <p:sp>
        <p:nvSpPr>
          <p:cNvPr id="11" name="テキスト ボックス 10">
            <a:extLst>
              <a:ext uri="{FF2B5EF4-FFF2-40B4-BE49-F238E27FC236}">
                <a16:creationId xmlns:a16="http://schemas.microsoft.com/office/drawing/2014/main" id="{8770E58B-77C5-F6FB-CB5E-6DEC6EC21974}"/>
              </a:ext>
            </a:extLst>
          </p:cNvPr>
          <p:cNvSpPr txBox="1"/>
          <p:nvPr/>
        </p:nvSpPr>
        <p:spPr>
          <a:xfrm>
            <a:off x="3652771" y="691326"/>
            <a:ext cx="3746703" cy="3693319"/>
          </a:xfrm>
          <a:prstGeom prst="rect">
            <a:avLst/>
          </a:prstGeom>
          <a:noFill/>
        </p:spPr>
        <p:txBody>
          <a:bodyPr wrap="square" rtlCol="0">
            <a:spAutoFit/>
          </a:bodyPr>
          <a:lstStyle/>
          <a:p>
            <a:pPr algn="ctr"/>
            <a:r>
              <a:rPr lang="en-US" altLang="ja-JP" sz="1300" dirty="0">
                <a:latin typeface="ＭＳ ゴシック" panose="020B0609070205080204" pitchFamily="49" charset="-128"/>
                <a:ea typeface="ＭＳ ゴシック" panose="020B0609070205080204" pitchFamily="49" charset="-128"/>
              </a:rPr>
              <a:t>【</a:t>
            </a:r>
            <a:r>
              <a:rPr lang="ja-JP" altLang="en-US" sz="1300" dirty="0">
                <a:latin typeface="ＭＳ ゴシック" panose="020B0609070205080204" pitchFamily="49" charset="-128"/>
                <a:ea typeface="ＭＳ ゴシック" panose="020B0609070205080204" pitchFamily="49" charset="-128"/>
              </a:rPr>
              <a:t>花農家の野田さんの話</a:t>
            </a:r>
            <a:r>
              <a:rPr lang="en-US" altLang="ja-JP" sz="1300" dirty="0">
                <a:latin typeface="ＭＳ ゴシック" panose="020B0609070205080204" pitchFamily="49" charset="-128"/>
                <a:ea typeface="ＭＳ ゴシック" panose="020B0609070205080204" pitchFamily="49" charset="-128"/>
              </a:rPr>
              <a:t>】 </a:t>
            </a:r>
          </a:p>
          <a:p>
            <a:endParaRPr lang="en-US" altLang="ja-JP" sz="1300" dirty="0">
              <a:latin typeface="ＭＳ ゴシック" panose="020B0609070205080204" pitchFamily="49" charset="-128"/>
              <a:ea typeface="ＭＳ ゴシック" panose="020B0609070205080204" pitchFamily="49" charset="-128"/>
            </a:endParaRPr>
          </a:p>
          <a:p>
            <a:endParaRPr lang="en-US" altLang="ja-JP" sz="1300" dirty="0">
              <a:latin typeface="ＭＳ ゴシック" panose="020B0609070205080204" pitchFamily="49" charset="-128"/>
              <a:ea typeface="ＭＳ ゴシック" panose="020B0609070205080204" pitchFamily="49" charset="-128"/>
            </a:endParaRPr>
          </a:p>
          <a:p>
            <a:endParaRPr lang="en-US" altLang="ja-JP" sz="1300" dirty="0">
              <a:latin typeface="ＭＳ ゴシック" panose="020B0609070205080204" pitchFamily="49" charset="-128"/>
              <a:ea typeface="ＭＳ ゴシック" panose="020B0609070205080204" pitchFamily="49" charset="-128"/>
            </a:endParaRPr>
          </a:p>
          <a:p>
            <a:endParaRPr lang="en-US" altLang="ja-JP" sz="1300" dirty="0">
              <a:latin typeface="ＭＳ ゴシック" panose="020B0609070205080204" pitchFamily="49" charset="-128"/>
              <a:ea typeface="ＭＳ ゴシック" panose="020B0609070205080204" pitchFamily="49" charset="-128"/>
            </a:endParaRPr>
          </a:p>
          <a:p>
            <a:endParaRPr lang="en-US" altLang="ja-JP" sz="1300" dirty="0">
              <a:latin typeface="ＭＳ ゴシック" panose="020B0609070205080204" pitchFamily="49" charset="-128"/>
              <a:ea typeface="ＭＳ ゴシック" panose="020B0609070205080204" pitchFamily="49" charset="-128"/>
            </a:endParaRPr>
          </a:p>
          <a:p>
            <a:endParaRPr lang="en-US" altLang="ja-JP" sz="1300" dirty="0">
              <a:latin typeface="ＭＳ ゴシック" panose="020B0609070205080204" pitchFamily="49" charset="-128"/>
              <a:ea typeface="ＭＳ ゴシック" panose="020B0609070205080204" pitchFamily="49" charset="-128"/>
            </a:endParaRPr>
          </a:p>
          <a:p>
            <a:endParaRPr lang="en-US" altLang="ja-JP" sz="1300" dirty="0">
              <a:latin typeface="ＭＳ ゴシック" panose="020B0609070205080204" pitchFamily="49" charset="-128"/>
              <a:ea typeface="ＭＳ ゴシック" panose="020B0609070205080204" pitchFamily="49" charset="-128"/>
            </a:endParaRPr>
          </a:p>
          <a:p>
            <a:endParaRPr lang="en-US" altLang="ja-JP" sz="1300" dirty="0">
              <a:latin typeface="ＭＳ ゴシック" panose="020B0609070205080204" pitchFamily="49" charset="-128"/>
              <a:ea typeface="ＭＳ ゴシック" panose="020B0609070205080204" pitchFamily="49" charset="-128"/>
            </a:endParaRPr>
          </a:p>
          <a:p>
            <a:endParaRPr lang="en-US" altLang="ja-JP" sz="1300" dirty="0">
              <a:latin typeface="ＭＳ ゴシック" panose="020B0609070205080204" pitchFamily="49" charset="-128"/>
              <a:ea typeface="ＭＳ ゴシック" panose="020B0609070205080204" pitchFamily="49" charset="-128"/>
            </a:endParaRPr>
          </a:p>
          <a:p>
            <a:endParaRPr lang="en-US" altLang="ja-JP" sz="1300" dirty="0">
              <a:latin typeface="ＭＳ ゴシック" panose="020B0609070205080204" pitchFamily="49" charset="-128"/>
              <a:ea typeface="ＭＳ ゴシック" panose="020B0609070205080204" pitchFamily="49" charset="-128"/>
            </a:endParaRPr>
          </a:p>
          <a:p>
            <a:r>
              <a:rPr lang="ja-JP" altLang="en-US" sz="1300" dirty="0">
                <a:latin typeface="ＭＳ ゴシック" panose="020B0609070205080204" pitchFamily="49" charset="-128"/>
                <a:ea typeface="ＭＳ ゴシック" panose="020B0609070205080204" pitchFamily="49" charset="-128"/>
              </a:rPr>
              <a:t>　こんにちは。みなさんは２年生にホウセンカの育て方を教えるそうだね。元気に育つように、おじさんからもアドバイスするよ。</a:t>
            </a:r>
            <a:endParaRPr lang="en-US" altLang="ja-JP" sz="1300" dirty="0">
              <a:latin typeface="ＭＳ ゴシック" panose="020B0609070205080204" pitchFamily="49" charset="-128"/>
              <a:ea typeface="ＭＳ ゴシック" panose="020B0609070205080204" pitchFamily="49" charset="-128"/>
            </a:endParaRPr>
          </a:p>
          <a:p>
            <a:r>
              <a:rPr lang="ja-JP" altLang="en-US" sz="1300" dirty="0">
                <a:latin typeface="ＭＳ ゴシック" panose="020B0609070205080204" pitchFamily="49" charset="-128"/>
                <a:ea typeface="ＭＳ ゴシック" panose="020B0609070205080204" pitchFamily="49" charset="-128"/>
              </a:rPr>
              <a:t>　ホウセンカが元気に育つには、日当たりも大事だし、水やりも大事だね。ひりょうは、少しでいいよ。６月にやってね</a:t>
            </a:r>
            <a:r>
              <a:rPr lang="ja-JP" altLang="en-US" sz="1300" dirty="0" smtClean="0">
                <a:latin typeface="ＭＳ ゴシック" panose="020B0609070205080204" pitchFamily="49" charset="-128"/>
                <a:ea typeface="ＭＳ ゴシック" panose="020B0609070205080204" pitchFamily="49" charset="-128"/>
              </a:rPr>
              <a:t>。あとは、毎日おせわをがんばったら元気に育つよ。</a:t>
            </a:r>
            <a:endParaRPr kumimoji="1" lang="ja-JP" altLang="en-US" sz="1300" dirty="0">
              <a:latin typeface="ＭＳ ゴシック" panose="020B0609070205080204" pitchFamily="49" charset="-128"/>
              <a:ea typeface="ＭＳ ゴシック" panose="020B0609070205080204" pitchFamily="49" charset="-128"/>
            </a:endParaRPr>
          </a:p>
        </p:txBody>
      </p:sp>
      <p:sp>
        <p:nvSpPr>
          <p:cNvPr id="7" name="Rectangle 4">
            <a:extLst>
              <a:ext uri="{FF2B5EF4-FFF2-40B4-BE49-F238E27FC236}">
                <a16:creationId xmlns:a16="http://schemas.microsoft.com/office/drawing/2014/main" id="{D789969C-96E3-A24E-820D-98E92E6646BF}"/>
              </a:ext>
            </a:extLst>
          </p:cNvPr>
          <p:cNvSpPr>
            <a:spLocks noChangeArrowheads="1"/>
          </p:cNvSpPr>
          <p:nvPr/>
        </p:nvSpPr>
        <p:spPr bwMode="auto">
          <a:xfrm>
            <a:off x="690194" y="4797371"/>
            <a:ext cx="6709280" cy="1533753"/>
          </a:xfrm>
          <a:prstGeom prst="rect">
            <a:avLst/>
          </a:prstGeom>
          <a:ln w="25400" cmpd="dbl">
            <a:extLst>
              <a:ext uri="{C807C97D-BFC1-408E-A445-0C87EB9F89A2}">
                <ask:lineSketchStyleProps xmlns:ask="http://schemas.microsoft.com/office/drawing/2018/sketchyshapes" xmlns="" sd="1895967556">
                  <a:custGeom>
                    <a:avLst/>
                    <a:gdLst>
                      <a:gd name="connsiteX0" fmla="*/ 0 w 4686300"/>
                      <a:gd name="connsiteY0" fmla="*/ 0 h 830997"/>
                      <a:gd name="connsiteX1" fmla="*/ 445199 w 4686300"/>
                      <a:gd name="connsiteY1" fmla="*/ 0 h 830997"/>
                      <a:gd name="connsiteX2" fmla="*/ 984123 w 4686300"/>
                      <a:gd name="connsiteY2" fmla="*/ 0 h 830997"/>
                      <a:gd name="connsiteX3" fmla="*/ 1616774 w 4686300"/>
                      <a:gd name="connsiteY3" fmla="*/ 0 h 830997"/>
                      <a:gd name="connsiteX4" fmla="*/ 2249424 w 4686300"/>
                      <a:gd name="connsiteY4" fmla="*/ 0 h 830997"/>
                      <a:gd name="connsiteX5" fmla="*/ 2694623 w 4686300"/>
                      <a:gd name="connsiteY5" fmla="*/ 0 h 830997"/>
                      <a:gd name="connsiteX6" fmla="*/ 3327273 w 4686300"/>
                      <a:gd name="connsiteY6" fmla="*/ 0 h 830997"/>
                      <a:gd name="connsiteX7" fmla="*/ 3772472 w 4686300"/>
                      <a:gd name="connsiteY7" fmla="*/ 0 h 830997"/>
                      <a:gd name="connsiteX8" fmla="*/ 4686300 w 4686300"/>
                      <a:gd name="connsiteY8" fmla="*/ 0 h 830997"/>
                      <a:gd name="connsiteX9" fmla="*/ 4686300 w 4686300"/>
                      <a:gd name="connsiteY9" fmla="*/ 415499 h 830997"/>
                      <a:gd name="connsiteX10" fmla="*/ 4686300 w 4686300"/>
                      <a:gd name="connsiteY10" fmla="*/ 830997 h 830997"/>
                      <a:gd name="connsiteX11" fmla="*/ 4241102 w 4686300"/>
                      <a:gd name="connsiteY11" fmla="*/ 830997 h 830997"/>
                      <a:gd name="connsiteX12" fmla="*/ 3561588 w 4686300"/>
                      <a:gd name="connsiteY12" fmla="*/ 830997 h 830997"/>
                      <a:gd name="connsiteX13" fmla="*/ 3069527 w 4686300"/>
                      <a:gd name="connsiteY13" fmla="*/ 830997 h 830997"/>
                      <a:gd name="connsiteX14" fmla="*/ 2530602 w 4686300"/>
                      <a:gd name="connsiteY14" fmla="*/ 830997 h 830997"/>
                      <a:gd name="connsiteX15" fmla="*/ 1897952 w 4686300"/>
                      <a:gd name="connsiteY15" fmla="*/ 830997 h 830997"/>
                      <a:gd name="connsiteX16" fmla="*/ 1359027 w 4686300"/>
                      <a:gd name="connsiteY16" fmla="*/ 830997 h 830997"/>
                      <a:gd name="connsiteX17" fmla="*/ 773240 w 4686300"/>
                      <a:gd name="connsiteY17" fmla="*/ 830997 h 830997"/>
                      <a:gd name="connsiteX18" fmla="*/ 0 w 4686300"/>
                      <a:gd name="connsiteY18" fmla="*/ 830997 h 830997"/>
                      <a:gd name="connsiteX19" fmla="*/ 0 w 4686300"/>
                      <a:gd name="connsiteY19" fmla="*/ 432118 h 830997"/>
                      <a:gd name="connsiteX20" fmla="*/ 0 w 4686300"/>
                      <a:gd name="connsiteY20" fmla="*/ 0 h 830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686300" h="830997" fill="none" extrusionOk="0">
                        <a:moveTo>
                          <a:pt x="0" y="0"/>
                        </a:moveTo>
                        <a:cubicBezTo>
                          <a:pt x="207992" y="-7805"/>
                          <a:pt x="263188" y="47013"/>
                          <a:pt x="445199" y="0"/>
                        </a:cubicBezTo>
                        <a:cubicBezTo>
                          <a:pt x="627210" y="-47013"/>
                          <a:pt x="726341" y="17493"/>
                          <a:pt x="984123" y="0"/>
                        </a:cubicBezTo>
                        <a:cubicBezTo>
                          <a:pt x="1241905" y="-17493"/>
                          <a:pt x="1389017" y="51549"/>
                          <a:pt x="1616774" y="0"/>
                        </a:cubicBezTo>
                        <a:cubicBezTo>
                          <a:pt x="1844531" y="-51549"/>
                          <a:pt x="1933379" y="42716"/>
                          <a:pt x="2249424" y="0"/>
                        </a:cubicBezTo>
                        <a:cubicBezTo>
                          <a:pt x="2565469" y="-42716"/>
                          <a:pt x="2509100" y="46654"/>
                          <a:pt x="2694623" y="0"/>
                        </a:cubicBezTo>
                        <a:cubicBezTo>
                          <a:pt x="2880146" y="-46654"/>
                          <a:pt x="3182306" y="62746"/>
                          <a:pt x="3327273" y="0"/>
                        </a:cubicBezTo>
                        <a:cubicBezTo>
                          <a:pt x="3472240" y="-62746"/>
                          <a:pt x="3663161" y="48623"/>
                          <a:pt x="3772472" y="0"/>
                        </a:cubicBezTo>
                        <a:cubicBezTo>
                          <a:pt x="3881783" y="-48623"/>
                          <a:pt x="4281019" y="95643"/>
                          <a:pt x="4686300" y="0"/>
                        </a:cubicBezTo>
                        <a:cubicBezTo>
                          <a:pt x="4706850" y="194560"/>
                          <a:pt x="4675507" y="229312"/>
                          <a:pt x="4686300" y="415499"/>
                        </a:cubicBezTo>
                        <a:cubicBezTo>
                          <a:pt x="4697093" y="601686"/>
                          <a:pt x="4683934" y="729826"/>
                          <a:pt x="4686300" y="830997"/>
                        </a:cubicBezTo>
                        <a:cubicBezTo>
                          <a:pt x="4559924" y="868244"/>
                          <a:pt x="4393651" y="810548"/>
                          <a:pt x="4241102" y="830997"/>
                        </a:cubicBezTo>
                        <a:cubicBezTo>
                          <a:pt x="4088553" y="851446"/>
                          <a:pt x="3708217" y="825789"/>
                          <a:pt x="3561588" y="830997"/>
                        </a:cubicBezTo>
                        <a:cubicBezTo>
                          <a:pt x="3414959" y="836205"/>
                          <a:pt x="3277928" y="796744"/>
                          <a:pt x="3069527" y="830997"/>
                        </a:cubicBezTo>
                        <a:cubicBezTo>
                          <a:pt x="2861126" y="865250"/>
                          <a:pt x="2717853" y="822075"/>
                          <a:pt x="2530602" y="830997"/>
                        </a:cubicBezTo>
                        <a:cubicBezTo>
                          <a:pt x="2343351" y="839919"/>
                          <a:pt x="2179908" y="809636"/>
                          <a:pt x="1897952" y="830997"/>
                        </a:cubicBezTo>
                        <a:cubicBezTo>
                          <a:pt x="1615996" y="852358"/>
                          <a:pt x="1569255" y="778803"/>
                          <a:pt x="1359027" y="830997"/>
                        </a:cubicBezTo>
                        <a:cubicBezTo>
                          <a:pt x="1148800" y="883191"/>
                          <a:pt x="922334" y="823814"/>
                          <a:pt x="773240" y="830997"/>
                        </a:cubicBezTo>
                        <a:cubicBezTo>
                          <a:pt x="624146" y="838180"/>
                          <a:pt x="228398" y="816948"/>
                          <a:pt x="0" y="830997"/>
                        </a:cubicBezTo>
                        <a:cubicBezTo>
                          <a:pt x="-18352" y="734267"/>
                          <a:pt x="38376" y="602104"/>
                          <a:pt x="0" y="432118"/>
                        </a:cubicBezTo>
                        <a:cubicBezTo>
                          <a:pt x="-38376" y="262132"/>
                          <a:pt x="38879" y="102071"/>
                          <a:pt x="0" y="0"/>
                        </a:cubicBezTo>
                        <a:close/>
                      </a:path>
                      <a:path w="4686300" h="830997" stroke="0" extrusionOk="0">
                        <a:moveTo>
                          <a:pt x="0" y="0"/>
                        </a:moveTo>
                        <a:cubicBezTo>
                          <a:pt x="220265" y="-25884"/>
                          <a:pt x="299674" y="8561"/>
                          <a:pt x="585788" y="0"/>
                        </a:cubicBezTo>
                        <a:cubicBezTo>
                          <a:pt x="871902" y="-8561"/>
                          <a:pt x="967270" y="28122"/>
                          <a:pt x="1124712" y="0"/>
                        </a:cubicBezTo>
                        <a:cubicBezTo>
                          <a:pt x="1282154" y="-28122"/>
                          <a:pt x="1375958" y="12082"/>
                          <a:pt x="1569910" y="0"/>
                        </a:cubicBezTo>
                        <a:cubicBezTo>
                          <a:pt x="1763862" y="-12082"/>
                          <a:pt x="1985726" y="60782"/>
                          <a:pt x="2202561" y="0"/>
                        </a:cubicBezTo>
                        <a:cubicBezTo>
                          <a:pt x="2419396" y="-60782"/>
                          <a:pt x="2657682" y="3996"/>
                          <a:pt x="2882075" y="0"/>
                        </a:cubicBezTo>
                        <a:cubicBezTo>
                          <a:pt x="3106468" y="-3996"/>
                          <a:pt x="3328816" y="26847"/>
                          <a:pt x="3467862" y="0"/>
                        </a:cubicBezTo>
                        <a:cubicBezTo>
                          <a:pt x="3606908" y="-26847"/>
                          <a:pt x="3801939" y="26777"/>
                          <a:pt x="4006787" y="0"/>
                        </a:cubicBezTo>
                        <a:cubicBezTo>
                          <a:pt x="4211636" y="-26777"/>
                          <a:pt x="4541969" y="22239"/>
                          <a:pt x="4686300" y="0"/>
                        </a:cubicBezTo>
                        <a:cubicBezTo>
                          <a:pt x="4722840" y="192786"/>
                          <a:pt x="4676359" y="287467"/>
                          <a:pt x="4686300" y="407189"/>
                        </a:cubicBezTo>
                        <a:cubicBezTo>
                          <a:pt x="4696241" y="526911"/>
                          <a:pt x="4666939" y="625730"/>
                          <a:pt x="4686300" y="830997"/>
                        </a:cubicBezTo>
                        <a:cubicBezTo>
                          <a:pt x="4474880" y="842754"/>
                          <a:pt x="4253247" y="756876"/>
                          <a:pt x="4006787" y="830997"/>
                        </a:cubicBezTo>
                        <a:cubicBezTo>
                          <a:pt x="3760327" y="905118"/>
                          <a:pt x="3623949" y="759249"/>
                          <a:pt x="3327273" y="830997"/>
                        </a:cubicBezTo>
                        <a:cubicBezTo>
                          <a:pt x="3030597" y="902745"/>
                          <a:pt x="3005371" y="810251"/>
                          <a:pt x="2741486" y="830997"/>
                        </a:cubicBezTo>
                        <a:cubicBezTo>
                          <a:pt x="2477601" y="851743"/>
                          <a:pt x="2300117" y="816237"/>
                          <a:pt x="2061972" y="830997"/>
                        </a:cubicBezTo>
                        <a:cubicBezTo>
                          <a:pt x="1823827" y="845757"/>
                          <a:pt x="1675033" y="799613"/>
                          <a:pt x="1523048" y="830997"/>
                        </a:cubicBezTo>
                        <a:cubicBezTo>
                          <a:pt x="1371063" y="862381"/>
                          <a:pt x="1269686" y="794904"/>
                          <a:pt x="1077849" y="830997"/>
                        </a:cubicBezTo>
                        <a:cubicBezTo>
                          <a:pt x="886012" y="867090"/>
                          <a:pt x="501392" y="792812"/>
                          <a:pt x="0" y="830997"/>
                        </a:cubicBezTo>
                        <a:cubicBezTo>
                          <a:pt x="-37949" y="696142"/>
                          <a:pt x="416" y="590659"/>
                          <a:pt x="0" y="407189"/>
                        </a:cubicBezTo>
                        <a:cubicBezTo>
                          <a:pt x="-416" y="223719"/>
                          <a:pt x="29664" y="136191"/>
                          <a:pt x="0" y="0"/>
                        </a:cubicBezTo>
                        <a:close/>
                      </a:path>
                    </a:pathLst>
                  </a:custGeom>
                  <ask:type>
                    <ask:lineSketchNone/>
                  </ask:type>
                </ask:lineSketchStyleProps>
              </a:ext>
            </a:extLst>
          </a:ln>
        </p:spPr>
        <p:style>
          <a:lnRef idx="2">
            <a:schemeClr val="dk1"/>
          </a:lnRef>
          <a:fillRef idx="1">
            <a:schemeClr val="lt1"/>
          </a:fillRef>
          <a:effectRef idx="0">
            <a:schemeClr val="dk1"/>
          </a:effectRef>
          <a:fontRef idx="minor">
            <a:schemeClr val="dk1"/>
          </a:fontRef>
        </p:style>
        <p:txBody>
          <a:bodyPr vert="horz" wrap="square" lIns="132081" tIns="66040" rIns="132081" bIns="66040" numCol="1" anchor="ctr" anchorCtr="0" compatLnSpc="1">
            <a:prstTxWarp prst="textNoShape">
              <a:avLst/>
            </a:prstTxWarp>
            <a:spAutoFit/>
          </a:bodyPr>
          <a:lstStyle/>
          <a:p>
            <a:r>
              <a:rPr lang="en-US" altLang="ja-JP" sz="1300" dirty="0">
                <a:latin typeface="UD Digi Kyokasho NP-R" panose="02020400000000000000" pitchFamily="18" charset="-128"/>
                <a:ea typeface="UD Digi Kyokasho NP-R" panose="02020400000000000000" pitchFamily="18" charset="-128"/>
              </a:rPr>
              <a:t>《</a:t>
            </a:r>
            <a:r>
              <a:rPr lang="ja-JP" altLang="en-US" sz="1300" dirty="0">
                <a:latin typeface="UD Digi Kyokasho NP-R" panose="02020400000000000000" pitchFamily="18" charset="-128"/>
                <a:ea typeface="UD Digi Kyokasho NP-R" panose="02020400000000000000" pitchFamily="18" charset="-128"/>
              </a:rPr>
              <a:t>元気に</a:t>
            </a:r>
            <a:r>
              <a:rPr lang="ja-JP" altLang="en-US" sz="1300" dirty="0" smtClean="0">
                <a:latin typeface="UD Digi Kyokasho NP-R" panose="02020400000000000000" pitchFamily="18" charset="-128"/>
                <a:ea typeface="UD Digi Kyokasho NP-R" panose="02020400000000000000" pitchFamily="18" charset="-128"/>
              </a:rPr>
              <a:t>そだてるポイント</a:t>
            </a:r>
            <a:r>
              <a:rPr lang="en-US" altLang="ja-JP" sz="1300" dirty="0" smtClean="0">
                <a:latin typeface="UD Digi Kyokasho NP-R" panose="02020400000000000000" pitchFamily="18" charset="-128"/>
                <a:ea typeface="UD Digi Kyokasho NP-R" panose="02020400000000000000" pitchFamily="18" charset="-128"/>
              </a:rPr>
              <a:t>》</a:t>
            </a:r>
            <a:endParaRPr lang="en-US" altLang="ja-JP" sz="1300" dirty="0">
              <a:latin typeface="UD Digi Kyokasho NP-R" panose="02020400000000000000" pitchFamily="18" charset="-128"/>
              <a:ea typeface="UD Digi Kyokasho NP-R" panose="02020400000000000000" pitchFamily="18" charset="-128"/>
            </a:endParaRPr>
          </a:p>
          <a:p>
            <a:r>
              <a:rPr lang="en-US" altLang="ja-JP" sz="1300" dirty="0">
                <a:latin typeface="UD Digi Kyokasho NP-R" panose="02020400000000000000" pitchFamily="18" charset="-128"/>
                <a:ea typeface="UD Digi Kyokasho NP-R" panose="02020400000000000000" pitchFamily="18" charset="-128"/>
              </a:rPr>
              <a:t> </a:t>
            </a:r>
            <a:r>
              <a:rPr lang="ja-JP" altLang="en-US" sz="1300" dirty="0">
                <a:latin typeface="UD Digi Kyokasho NP-R" panose="02020400000000000000" pitchFamily="18" charset="-128"/>
                <a:ea typeface="UD Digi Kyokasho NP-R" panose="02020400000000000000" pitchFamily="18" charset="-128"/>
              </a:rPr>
              <a:t>　</a:t>
            </a:r>
            <a:r>
              <a:rPr lang="ja-JP" altLang="en-US" sz="1300" dirty="0" smtClean="0">
                <a:latin typeface="UD Digi Kyokasho NK-R" panose="02020400000000000000" pitchFamily="18" charset="-128"/>
                <a:ea typeface="UD Digi Kyokasho NK-R" panose="02020400000000000000" pitchFamily="18" charset="-128"/>
              </a:rPr>
              <a:t>❶</a:t>
            </a:r>
            <a:r>
              <a:rPr lang="en-US" altLang="ja-JP" sz="1300" dirty="0" smtClean="0">
                <a:latin typeface="UD Digi Kyokasho NP-R" panose="02020400000000000000" pitchFamily="18" charset="-128"/>
                <a:ea typeface="UD Digi Kyokasho NP-R" panose="02020400000000000000" pitchFamily="18" charset="-128"/>
              </a:rPr>
              <a:t> </a:t>
            </a:r>
            <a:r>
              <a:rPr lang="ja-JP" altLang="en-US" sz="1300" dirty="0">
                <a:latin typeface="UD Digi Kyokasho NP-R" panose="02020400000000000000" pitchFamily="18" charset="-128"/>
                <a:ea typeface="UD Digi Kyokasho NP-R" panose="02020400000000000000" pitchFamily="18" charset="-128"/>
              </a:rPr>
              <a:t>日当たりがよいところでそだて</a:t>
            </a:r>
            <a:r>
              <a:rPr lang="ja-JP" altLang="en-US" sz="1300" u="sng" dirty="0">
                <a:latin typeface="UD Digi Kyokasho NP-R" panose="02020400000000000000" pitchFamily="18" charset="-128"/>
                <a:ea typeface="UD Digi Kyokasho NP-R" panose="02020400000000000000" pitchFamily="18" charset="-128"/>
              </a:rPr>
              <a:t>ましょう。</a:t>
            </a:r>
            <a:endParaRPr lang="en-US" altLang="ja-JP" sz="1300" u="sng" dirty="0">
              <a:latin typeface="UD Digi Kyokasho NP-R" panose="02020400000000000000" pitchFamily="18" charset="-128"/>
              <a:ea typeface="UD Digi Kyokasho NP-R" panose="02020400000000000000" pitchFamily="18" charset="-128"/>
            </a:endParaRPr>
          </a:p>
          <a:p>
            <a:r>
              <a:rPr lang="ja-JP" altLang="en-US" sz="1300" dirty="0">
                <a:latin typeface="UD Digi Kyokasho NP-R" panose="02020400000000000000" pitchFamily="18" charset="-128"/>
                <a:ea typeface="UD Digi Kyokasho NP-R" panose="02020400000000000000" pitchFamily="18" charset="-128"/>
              </a:rPr>
              <a:t> 　❷ しっけが・・・・・・・・・・・・・・。</a:t>
            </a:r>
            <a:endParaRPr lang="en-US" altLang="ja-JP" sz="1300" dirty="0">
              <a:latin typeface="UD Digi Kyokasho NP-R" panose="02020400000000000000" pitchFamily="18" charset="-128"/>
              <a:ea typeface="UD Digi Kyokasho NP-R" panose="02020400000000000000" pitchFamily="18" charset="-128"/>
            </a:endParaRPr>
          </a:p>
          <a:p>
            <a:r>
              <a:rPr lang="ja-JP" altLang="en-US" sz="1300" dirty="0">
                <a:latin typeface="UD Digi Kyokasho NP-R" panose="02020400000000000000" pitchFamily="18" charset="-128"/>
                <a:ea typeface="UD Digi Kyokasho NP-R" panose="02020400000000000000" pitchFamily="18" charset="-128"/>
              </a:rPr>
              <a:t> 　❸ 土のひょうめんが・・・・・・・・・・・・・・・・。</a:t>
            </a:r>
            <a:endParaRPr lang="en-US" altLang="ja-JP" sz="1300" dirty="0">
              <a:latin typeface="UD Digi Kyokasho NP-R" panose="02020400000000000000" pitchFamily="18" charset="-128"/>
              <a:ea typeface="UD Digi Kyokasho NP-R" panose="02020400000000000000" pitchFamily="18" charset="-128"/>
            </a:endParaRPr>
          </a:p>
          <a:p>
            <a:pPr>
              <a:lnSpc>
                <a:spcPct val="150000"/>
              </a:lnSpc>
            </a:pPr>
            <a:r>
              <a:rPr lang="ja-JP" altLang="en-US" sz="1300" dirty="0">
                <a:latin typeface="UD Digi Kyokasho NP-R" panose="02020400000000000000" pitchFamily="18" charset="-128"/>
                <a:ea typeface="UD Digi Kyokasho NP-R" panose="02020400000000000000" pitchFamily="18" charset="-128"/>
              </a:rPr>
              <a:t> 　</a:t>
            </a:r>
            <a:endParaRPr lang="en-US" altLang="ja-JP" sz="1300" dirty="0">
              <a:latin typeface="UD Digi Kyokasho NP-R" panose="02020400000000000000" pitchFamily="18" charset="-128"/>
              <a:ea typeface="UD Digi Kyokasho NP-R" panose="02020400000000000000" pitchFamily="18" charset="-128"/>
            </a:endParaRPr>
          </a:p>
          <a:p>
            <a:pPr>
              <a:lnSpc>
                <a:spcPct val="150000"/>
              </a:lnSpc>
            </a:pPr>
            <a:endParaRPr lang="en-US" altLang="ja-JP" sz="1300" dirty="0">
              <a:latin typeface="UD Digi Kyokasho NP-R" panose="02020400000000000000" pitchFamily="18" charset="-128"/>
              <a:ea typeface="UD Digi Kyokasho NP-R" panose="02020400000000000000" pitchFamily="18" charset="-128"/>
            </a:endParaRPr>
          </a:p>
        </p:txBody>
      </p:sp>
      <p:grpSp>
        <p:nvGrpSpPr>
          <p:cNvPr id="10" name="グループ化 9">
            <a:extLst>
              <a:ext uri="{FF2B5EF4-FFF2-40B4-BE49-F238E27FC236}">
                <a16:creationId xmlns:a16="http://schemas.microsoft.com/office/drawing/2014/main" id="{9C2CDE0B-90DF-06BC-D077-1044BCC004BF}"/>
              </a:ext>
            </a:extLst>
          </p:cNvPr>
          <p:cNvGrpSpPr/>
          <p:nvPr/>
        </p:nvGrpSpPr>
        <p:grpSpPr>
          <a:xfrm>
            <a:off x="4212468" y="1047184"/>
            <a:ext cx="2561220" cy="1838336"/>
            <a:chOff x="-82550" y="2892426"/>
            <a:chExt cx="3117850" cy="2369421"/>
          </a:xfrm>
        </p:grpSpPr>
        <p:pic>
          <p:nvPicPr>
            <p:cNvPr id="2052" name="Picture 4">
              <a:extLst>
                <a:ext uri="{FF2B5EF4-FFF2-40B4-BE49-F238E27FC236}">
                  <a16:creationId xmlns:a16="http://schemas.microsoft.com/office/drawing/2014/main" id="{618B02E8-F46E-0210-85B0-92E74EB0190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550" y="2892426"/>
              <a:ext cx="3117850" cy="2369421"/>
            </a:xfrm>
            <a:prstGeom prst="rect">
              <a:avLst/>
            </a:prstGeom>
            <a:noFill/>
            <a:extLst>
              <a:ext uri="{909E8E84-426E-40DD-AFC4-6F175D3DCCD1}">
                <a14:hiddenFill xmlns:a14="http://schemas.microsoft.com/office/drawing/2010/main">
                  <a:solidFill>
                    <a:srgbClr val="FFFFFF"/>
                  </a:solidFill>
                </a14:hiddenFill>
              </a:ext>
            </a:extLst>
          </p:spPr>
        </p:pic>
        <p:pic>
          <p:nvPicPr>
            <p:cNvPr id="8" name="図 7" descr="木の枝で植えている植物&#10;&#10;低い精度で自動的に生成された説明">
              <a:extLst>
                <a:ext uri="{FF2B5EF4-FFF2-40B4-BE49-F238E27FC236}">
                  <a16:creationId xmlns:a16="http://schemas.microsoft.com/office/drawing/2014/main" id="{395AB036-1F63-987B-B70C-BED57872A55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365125" y="2997200"/>
              <a:ext cx="2179004" cy="1634253"/>
            </a:xfrm>
            <a:prstGeom prst="rect">
              <a:avLst/>
            </a:prstGeom>
            <a:ln>
              <a:noFill/>
            </a:ln>
            <a:effectLst>
              <a:softEdge rad="112500"/>
            </a:effectLst>
          </p:spPr>
        </p:pic>
        <p:pic>
          <p:nvPicPr>
            <p:cNvPr id="4" name="図 3">
              <a:extLst>
                <a:ext uri="{FF2B5EF4-FFF2-40B4-BE49-F238E27FC236}">
                  <a16:creationId xmlns:a16="http://schemas.microsoft.com/office/drawing/2014/main" id="{FAD6F169-BE59-4124-DBE7-84E7F5F91B25}"/>
                </a:ext>
              </a:extLst>
            </p:cNvPr>
            <p:cNvPicPr>
              <a:picLocks noChangeAspect="1"/>
            </p:cNvPicPr>
            <p:nvPr/>
          </p:nvPicPr>
          <p:blipFill rotWithShape="1">
            <a:blip r:embed="rId4"/>
            <a:srcRect l="21894" t="3360" r="11100" b="44096"/>
            <a:stretch/>
          </p:blipFill>
          <p:spPr>
            <a:xfrm>
              <a:off x="952500" y="3363669"/>
              <a:ext cx="1619250" cy="1269807"/>
            </a:xfrm>
            <a:prstGeom prst="rect">
              <a:avLst/>
            </a:prstGeom>
          </p:spPr>
        </p:pic>
      </p:grpSp>
      <p:sp>
        <p:nvSpPr>
          <p:cNvPr id="22" name="テキスト ボックス 21">
            <a:extLst>
              <a:ext uri="{FF2B5EF4-FFF2-40B4-BE49-F238E27FC236}">
                <a16:creationId xmlns:a16="http://schemas.microsoft.com/office/drawing/2014/main" id="{B8AF5B67-808F-3C4A-82D4-E853B7CC9C90}"/>
              </a:ext>
            </a:extLst>
          </p:cNvPr>
          <p:cNvSpPr txBox="1"/>
          <p:nvPr/>
        </p:nvSpPr>
        <p:spPr>
          <a:xfrm>
            <a:off x="1882767" y="361070"/>
            <a:ext cx="1492716" cy="4286234"/>
          </a:xfrm>
          <a:prstGeom prst="rect">
            <a:avLst/>
          </a:prstGeom>
          <a:noFill/>
        </p:spPr>
        <p:txBody>
          <a:bodyPr vert="eaVert" wrap="square" rtlCol="0">
            <a:spAutoFit/>
          </a:bodyPr>
          <a:lstStyle/>
          <a:p>
            <a:pPr algn="just">
              <a:lnSpc>
                <a:spcPts val="1660"/>
              </a:lnSpc>
            </a:pPr>
            <a:r>
              <a:rPr kumimoji="1" lang="ja-JP" altLang="en-US" sz="1300" dirty="0" smtClean="0">
                <a:latin typeface="ＭＳ 明朝" panose="02020609040205080304" pitchFamily="17" charset="-128"/>
                <a:ea typeface="ＭＳ 明朝" panose="02020609040205080304" pitchFamily="17" charset="-128"/>
              </a:rPr>
              <a:t>（３）</a:t>
            </a:r>
            <a:r>
              <a:rPr kumimoji="1" lang="ja-JP" altLang="en-US" sz="1300" dirty="0">
                <a:latin typeface="ＭＳ 明朝" panose="02020609040205080304" pitchFamily="17" charset="-128"/>
                <a:ea typeface="ＭＳ 明朝" panose="02020609040205080304" pitchFamily="17" charset="-128"/>
              </a:rPr>
              <a:t>ゆみこさんは</a:t>
            </a:r>
            <a:r>
              <a:rPr kumimoji="1" lang="ja-JP" altLang="en-US" sz="1300" dirty="0" smtClean="0">
                <a:latin typeface="ＭＳ 明朝" panose="02020609040205080304" pitchFamily="17" charset="-128"/>
                <a:ea typeface="ＭＳ 明朝" panose="02020609040205080304" pitchFamily="17" charset="-128"/>
              </a:rPr>
              <a:t>、野田</a:t>
            </a:r>
            <a:r>
              <a:rPr kumimoji="1" lang="ja-JP" altLang="en-US" sz="1300" dirty="0">
                <a:latin typeface="ＭＳ 明朝" panose="02020609040205080304" pitchFamily="17" charset="-128"/>
                <a:ea typeface="ＭＳ 明朝" panose="02020609040205080304" pitchFamily="17" charset="-128"/>
              </a:rPr>
              <a:t>さんの話をさんこうにして</a:t>
            </a:r>
            <a:r>
              <a:rPr kumimoji="1" lang="ja-JP" altLang="en-US" sz="1300" dirty="0" smtClean="0">
                <a:latin typeface="ＭＳ 明朝" panose="02020609040205080304" pitchFamily="17" charset="-128"/>
                <a:ea typeface="ＭＳ 明朝" panose="02020609040205080304" pitchFamily="17" charset="-128"/>
              </a:rPr>
              <a:t>、</a:t>
            </a:r>
            <a:endParaRPr kumimoji="1" lang="en-US" altLang="ja-JP" sz="1300" dirty="0" smtClean="0">
              <a:latin typeface="ＭＳ 明朝" panose="02020609040205080304" pitchFamily="17" charset="-128"/>
              <a:ea typeface="ＭＳ 明朝" panose="02020609040205080304" pitchFamily="17" charset="-128"/>
            </a:endParaRPr>
          </a:p>
          <a:p>
            <a:pPr algn="just">
              <a:lnSpc>
                <a:spcPts val="1660"/>
              </a:lnSpc>
            </a:pPr>
            <a:r>
              <a:rPr kumimoji="1" lang="ja-JP" altLang="en-US" sz="1300" dirty="0">
                <a:latin typeface="ＭＳ 明朝" panose="02020609040205080304" pitchFamily="17" charset="-128"/>
                <a:ea typeface="ＭＳ 明朝" panose="02020609040205080304" pitchFamily="17" charset="-128"/>
              </a:rPr>
              <a:t>　</a:t>
            </a:r>
            <a:r>
              <a:rPr kumimoji="1" lang="ja-JP" altLang="en-US" sz="1300" dirty="0" smtClean="0">
                <a:latin typeface="ＭＳ 明朝" panose="02020609040205080304" pitchFamily="17" charset="-128"/>
                <a:ea typeface="ＭＳ 明朝" panose="02020609040205080304" pitchFamily="17" charset="-128"/>
              </a:rPr>
              <a:t>　自分</a:t>
            </a:r>
            <a:r>
              <a:rPr kumimoji="1" lang="ja-JP" altLang="en-US" sz="1300" dirty="0">
                <a:latin typeface="ＭＳ 明朝" panose="02020609040205080304" pitchFamily="17" charset="-128"/>
                <a:ea typeface="ＭＳ 明朝" panose="02020609040205080304" pitchFamily="17" charset="-128"/>
              </a:rPr>
              <a:t>がつたえたいことについて</a:t>
            </a:r>
            <a:r>
              <a:rPr kumimoji="1" lang="ja-JP" altLang="en-US" sz="1300" dirty="0" smtClean="0">
                <a:latin typeface="ＭＳ 明朝" panose="02020609040205080304" pitchFamily="17" charset="-128"/>
                <a:ea typeface="ＭＳ 明朝" panose="02020609040205080304" pitchFamily="17" charset="-128"/>
              </a:rPr>
              <a:t>、</a:t>
            </a:r>
            <a:r>
              <a:rPr lang="en-US" altLang="ja-JP" sz="1300" kern="100" dirty="0" smtClean="0">
                <a:latin typeface="ＭＳ 明朝" panose="02020609040205080304" pitchFamily="17" charset="-128"/>
                <a:ea typeface="ＭＳ 明朝" panose="02020609040205080304" pitchFamily="17" charset="-128"/>
                <a:cs typeface="Times New Roman" panose="02020603050405020304" pitchFamily="18" charset="0"/>
              </a:rPr>
              <a:t>《</a:t>
            </a:r>
            <a:r>
              <a:rPr lang="ja-JP" altLang="en-US" sz="1300" kern="100" dirty="0" smtClean="0">
                <a:latin typeface="ＭＳ 明朝" panose="02020609040205080304" pitchFamily="17" charset="-128"/>
                <a:ea typeface="ＭＳ 明朝" panose="02020609040205080304" pitchFamily="17" charset="-128"/>
                <a:cs typeface="Times New Roman" panose="02020603050405020304" pitchFamily="18" charset="0"/>
              </a:rPr>
              <a:t>元気</a:t>
            </a:r>
            <a:r>
              <a:rPr lang="ja-JP" altLang="en-US" sz="1300" kern="100" dirty="0">
                <a:latin typeface="ＭＳ 明朝" panose="02020609040205080304" pitchFamily="17" charset="-128"/>
                <a:ea typeface="ＭＳ 明朝" panose="02020609040205080304" pitchFamily="17" charset="-128"/>
                <a:cs typeface="Times New Roman" panose="02020603050405020304" pitchFamily="18" charset="0"/>
              </a:rPr>
              <a:t>に</a:t>
            </a:r>
            <a:r>
              <a:rPr lang="ja-JP" altLang="en-US" sz="1300" kern="100" dirty="0" smtClean="0">
                <a:latin typeface="ＭＳ 明朝" panose="02020609040205080304" pitchFamily="17" charset="-128"/>
                <a:ea typeface="ＭＳ 明朝" panose="02020609040205080304" pitchFamily="17" charset="-128"/>
                <a:cs typeface="Times New Roman" panose="02020603050405020304" pitchFamily="18" charset="0"/>
              </a:rPr>
              <a:t>そだてる</a:t>
            </a:r>
            <a:endParaRPr lang="en-US" altLang="ja-JP" sz="1300" kern="100" dirty="0" smtClean="0">
              <a:latin typeface="ＭＳ 明朝" panose="02020609040205080304" pitchFamily="17" charset="-128"/>
              <a:ea typeface="ＭＳ 明朝" panose="02020609040205080304" pitchFamily="17" charset="-128"/>
              <a:cs typeface="Times New Roman" panose="02020603050405020304" pitchFamily="18" charset="0"/>
            </a:endParaRPr>
          </a:p>
          <a:p>
            <a:pPr algn="just">
              <a:lnSpc>
                <a:spcPts val="1660"/>
              </a:lnSpc>
            </a:pPr>
            <a:r>
              <a:rPr lang="ja-JP" altLang="en-US" sz="1300" kern="100" dirty="0">
                <a:latin typeface="ＭＳ 明朝" panose="02020609040205080304" pitchFamily="17" charset="-128"/>
                <a:ea typeface="ＭＳ 明朝" panose="02020609040205080304" pitchFamily="17" charset="-128"/>
                <a:cs typeface="Times New Roman" panose="02020603050405020304" pitchFamily="18" charset="0"/>
              </a:rPr>
              <a:t>　</a:t>
            </a:r>
            <a:r>
              <a:rPr lang="ja-JP" altLang="en-US" sz="1300" kern="100" dirty="0" smtClean="0">
                <a:latin typeface="ＭＳ 明朝" panose="02020609040205080304" pitchFamily="17" charset="-128"/>
                <a:ea typeface="ＭＳ 明朝" panose="02020609040205080304" pitchFamily="17" charset="-128"/>
                <a:cs typeface="Times New Roman" panose="02020603050405020304" pitchFamily="18" charset="0"/>
              </a:rPr>
              <a:t>　ポイント</a:t>
            </a:r>
            <a:r>
              <a:rPr lang="en-US" altLang="ja-JP" sz="1300" kern="100" dirty="0" smtClean="0">
                <a:latin typeface="ＭＳ 明朝" panose="02020609040205080304" pitchFamily="17" charset="-128"/>
                <a:ea typeface="ＭＳ 明朝" panose="02020609040205080304" pitchFamily="17" charset="-128"/>
                <a:cs typeface="Times New Roman" panose="02020603050405020304" pitchFamily="18" charset="0"/>
              </a:rPr>
              <a:t>》</a:t>
            </a:r>
            <a:r>
              <a:rPr kumimoji="1" lang="ja-JP" altLang="en-US" sz="1300" dirty="0">
                <a:latin typeface="ＭＳ 明朝" panose="02020609040205080304" pitchFamily="17" charset="-128"/>
                <a:ea typeface="ＭＳ 明朝" panose="02020609040205080304" pitchFamily="17" charset="-128"/>
              </a:rPr>
              <a:t>の四つめを書こうと</a:t>
            </a:r>
            <a:r>
              <a:rPr kumimoji="1" lang="ja-JP" altLang="en-US" sz="1300" dirty="0" smtClean="0">
                <a:latin typeface="ＭＳ 明朝" panose="02020609040205080304" pitchFamily="17" charset="-128"/>
                <a:ea typeface="ＭＳ 明朝" panose="02020609040205080304" pitchFamily="17" charset="-128"/>
              </a:rPr>
              <a:t>しています。あなた</a:t>
            </a:r>
            <a:endParaRPr kumimoji="1" lang="en-US" altLang="ja-JP" sz="1300" dirty="0" smtClean="0">
              <a:latin typeface="ＭＳ 明朝" panose="02020609040205080304" pitchFamily="17" charset="-128"/>
              <a:ea typeface="ＭＳ 明朝" panose="02020609040205080304" pitchFamily="17" charset="-128"/>
            </a:endParaRPr>
          </a:p>
          <a:p>
            <a:pPr algn="just">
              <a:lnSpc>
                <a:spcPts val="1660"/>
              </a:lnSpc>
            </a:pPr>
            <a:r>
              <a:rPr kumimoji="1" lang="ja-JP" altLang="en-US" sz="1300" dirty="0" smtClean="0">
                <a:latin typeface="ＭＳ 明朝" panose="02020609040205080304" pitchFamily="17" charset="-128"/>
                <a:ea typeface="ＭＳ 明朝" panose="02020609040205080304" pitchFamily="17" charset="-128"/>
              </a:rPr>
              <a:t>　　がゆみこ</a:t>
            </a:r>
            <a:r>
              <a:rPr kumimoji="1" lang="ja-JP" altLang="en-US" sz="1300" dirty="0">
                <a:latin typeface="ＭＳ 明朝" panose="02020609040205080304" pitchFamily="17" charset="-128"/>
                <a:ea typeface="ＭＳ 明朝" panose="02020609040205080304" pitchFamily="17" charset="-128"/>
              </a:rPr>
              <a:t>さんなら</a:t>
            </a:r>
            <a:r>
              <a:rPr kumimoji="1" lang="ja-JP" altLang="en-US" sz="1300" dirty="0" smtClean="0">
                <a:latin typeface="ＭＳ 明朝" panose="02020609040205080304" pitchFamily="17" charset="-128"/>
                <a:ea typeface="ＭＳ 明朝" panose="02020609040205080304" pitchFamily="17" charset="-128"/>
              </a:rPr>
              <a:t>、</a:t>
            </a:r>
            <a:r>
              <a:rPr kumimoji="1" lang="ja-JP" altLang="en-US" sz="1300" dirty="0" smtClean="0">
                <a:latin typeface="UD Digi Kyokasho NK-R" panose="02020400000000000000" pitchFamily="18" charset="-128"/>
                <a:ea typeface="UD Digi Kyokasho NK-R" panose="02020400000000000000" pitchFamily="18" charset="-128"/>
              </a:rPr>
              <a:t>❹</a:t>
            </a:r>
            <a:r>
              <a:rPr kumimoji="1" lang="ja-JP" altLang="en-US" sz="1300" dirty="0" smtClean="0">
                <a:latin typeface="ＭＳ 明朝" panose="02020609040205080304" pitchFamily="17" charset="-128"/>
                <a:ea typeface="ＭＳ 明朝" panose="02020609040205080304" pitchFamily="17" charset="-128"/>
              </a:rPr>
              <a:t>をどの</a:t>
            </a:r>
            <a:r>
              <a:rPr kumimoji="1" lang="ja-JP" altLang="en-US" sz="1300" dirty="0">
                <a:latin typeface="ＭＳ 明朝" panose="02020609040205080304" pitchFamily="17" charset="-128"/>
                <a:ea typeface="ＭＳ 明朝" panose="02020609040205080304" pitchFamily="17" charset="-128"/>
              </a:rPr>
              <a:t>ように書きますか。</a:t>
            </a:r>
            <a:endParaRPr kumimoji="1" lang="en-US" altLang="ja-JP" sz="1300" dirty="0">
              <a:latin typeface="ＭＳ 明朝" panose="02020609040205080304" pitchFamily="17" charset="-128"/>
              <a:ea typeface="ＭＳ 明朝" panose="02020609040205080304" pitchFamily="17" charset="-128"/>
            </a:endParaRPr>
          </a:p>
          <a:p>
            <a:pPr>
              <a:lnSpc>
                <a:spcPts val="1660"/>
              </a:lnSpc>
            </a:pPr>
            <a:r>
              <a:rPr kumimoji="1" lang="ja-JP" altLang="en-US" sz="1300" dirty="0">
                <a:latin typeface="ＭＳ 明朝" panose="02020609040205080304" pitchFamily="17" charset="-128"/>
                <a:ea typeface="ＭＳ 明朝" panose="02020609040205080304" pitchFamily="17" charset="-128"/>
              </a:rPr>
              <a:t>　　　あとの</a:t>
            </a:r>
            <a:r>
              <a:rPr kumimoji="1" lang="en-US" altLang="ja-JP" sz="1300" dirty="0">
                <a:latin typeface="MS Gothic" panose="020B0609070205080204" pitchFamily="49" charset="-128"/>
                <a:ea typeface="MS Gothic" panose="020B0609070205080204" pitchFamily="49" charset="-128"/>
              </a:rPr>
              <a:t>〔</a:t>
            </a:r>
            <a:r>
              <a:rPr kumimoji="1" lang="ja-JP" altLang="en-US" sz="1300" dirty="0">
                <a:latin typeface="MS Gothic" panose="020B0609070205080204" pitchFamily="49" charset="-128"/>
                <a:ea typeface="MS Gothic" panose="020B0609070205080204" pitchFamily="49" charset="-128"/>
              </a:rPr>
              <a:t>書き方</a:t>
            </a:r>
            <a:r>
              <a:rPr kumimoji="1" lang="en-US" altLang="ja-JP" sz="1300" dirty="0">
                <a:latin typeface="MS Gothic" panose="020B0609070205080204" pitchFamily="49" charset="-128"/>
                <a:ea typeface="MS Gothic" panose="020B0609070205080204" pitchFamily="49" charset="-128"/>
              </a:rPr>
              <a:t>〕</a:t>
            </a:r>
            <a:r>
              <a:rPr kumimoji="1" lang="ja-JP" altLang="en-US" sz="1300" dirty="0">
                <a:latin typeface="ＭＳ 明朝" panose="02020609040205080304" pitchFamily="17" charset="-128"/>
                <a:ea typeface="ＭＳ 明朝" panose="02020609040205080304" pitchFamily="17" charset="-128"/>
              </a:rPr>
              <a:t>に合わせて、下の　　　に書き</a:t>
            </a:r>
            <a:endParaRPr kumimoji="1" lang="en-US" altLang="ja-JP" sz="1300" dirty="0">
              <a:latin typeface="ＭＳ 明朝" panose="02020609040205080304" pitchFamily="17" charset="-128"/>
              <a:ea typeface="ＭＳ 明朝" panose="02020609040205080304" pitchFamily="17" charset="-128"/>
            </a:endParaRPr>
          </a:p>
          <a:p>
            <a:pPr>
              <a:lnSpc>
                <a:spcPts val="1660"/>
              </a:lnSpc>
            </a:pPr>
            <a:r>
              <a:rPr kumimoji="1" lang="ja-JP" altLang="en-US" sz="1300" dirty="0">
                <a:latin typeface="ＭＳ 明朝" panose="02020609040205080304" pitchFamily="17" charset="-128"/>
                <a:ea typeface="ＭＳ 明朝" panose="02020609040205080304" pitchFamily="17" charset="-128"/>
              </a:rPr>
              <a:t>　　ましょう。</a:t>
            </a:r>
            <a:endParaRPr kumimoji="1" lang="en-US" altLang="ja-JP" sz="1300" dirty="0">
              <a:latin typeface="ＭＳ 明朝" panose="02020609040205080304" pitchFamily="17" charset="-128"/>
              <a:ea typeface="ＭＳ 明朝" panose="02020609040205080304" pitchFamily="17" charset="-128"/>
            </a:endParaRPr>
          </a:p>
        </p:txBody>
      </p:sp>
      <p:sp>
        <p:nvSpPr>
          <p:cNvPr id="25" name="テキスト ボックス 24">
            <a:extLst>
              <a:ext uri="{FF2B5EF4-FFF2-40B4-BE49-F238E27FC236}">
                <a16:creationId xmlns:a16="http://schemas.microsoft.com/office/drawing/2014/main" id="{873981B4-2F90-1240-761C-96D3922DB7CB}"/>
              </a:ext>
            </a:extLst>
          </p:cNvPr>
          <p:cNvSpPr txBox="1"/>
          <p:nvPr/>
        </p:nvSpPr>
        <p:spPr>
          <a:xfrm>
            <a:off x="535234" y="520939"/>
            <a:ext cx="1492716" cy="4126365"/>
          </a:xfrm>
          <a:prstGeom prst="rect">
            <a:avLst/>
          </a:prstGeom>
          <a:noFill/>
        </p:spPr>
        <p:txBody>
          <a:bodyPr vert="eaVert" wrap="square" rtlCol="0">
            <a:spAutoFit/>
          </a:bodyPr>
          <a:lstStyle/>
          <a:p>
            <a:pPr>
              <a:lnSpc>
                <a:spcPts val="1660"/>
              </a:lnSpc>
            </a:pPr>
            <a:r>
              <a:rPr kumimoji="1" lang="en-US" altLang="ja-JP" sz="1300" dirty="0">
                <a:latin typeface="MS Gothic" panose="020B0609070205080204" pitchFamily="49" charset="-128"/>
                <a:ea typeface="MS Gothic" panose="020B0609070205080204" pitchFamily="49" charset="-128"/>
              </a:rPr>
              <a:t>〔</a:t>
            </a:r>
            <a:r>
              <a:rPr kumimoji="1" lang="ja-JP" altLang="en-US" sz="1300" dirty="0">
                <a:latin typeface="MS Gothic" panose="020B0609070205080204" pitchFamily="49" charset="-128"/>
                <a:ea typeface="MS Gothic" panose="020B0609070205080204" pitchFamily="49" charset="-128"/>
              </a:rPr>
              <a:t>書き方</a:t>
            </a:r>
            <a:r>
              <a:rPr kumimoji="1" lang="en-US" altLang="ja-JP" sz="1300" dirty="0">
                <a:latin typeface="MS Gothic" panose="020B0609070205080204" pitchFamily="49" charset="-128"/>
                <a:ea typeface="MS Gothic" panose="020B0609070205080204" pitchFamily="49" charset="-128"/>
              </a:rPr>
              <a:t>〕</a:t>
            </a:r>
          </a:p>
          <a:p>
            <a:pPr>
              <a:lnSpc>
                <a:spcPts val="1660"/>
              </a:lnSpc>
            </a:pPr>
            <a:r>
              <a:rPr kumimoji="1" lang="ja-JP" altLang="en-US" sz="1300" dirty="0">
                <a:latin typeface="ＭＳ 明朝" panose="02020609040205080304" pitchFamily="17" charset="-128"/>
                <a:ea typeface="ＭＳ 明朝" panose="02020609040205080304" pitchFamily="17" charset="-128"/>
              </a:rPr>
              <a:t>　〇</a:t>
            </a:r>
            <a:r>
              <a:rPr kumimoji="1" lang="en-US" altLang="ja-JP" sz="1300" dirty="0">
                <a:latin typeface="ＭＳ 明朝" panose="02020609040205080304" pitchFamily="17" charset="-128"/>
                <a:ea typeface="ＭＳ 明朝" panose="02020609040205080304" pitchFamily="17" charset="-128"/>
              </a:rPr>
              <a:t>【</a:t>
            </a:r>
            <a:r>
              <a:rPr kumimoji="1" lang="ja-JP" altLang="en-US" sz="1300" dirty="0">
                <a:latin typeface="ＭＳ 明朝" panose="02020609040205080304" pitchFamily="17" charset="-128"/>
                <a:ea typeface="ＭＳ 明朝" panose="02020609040205080304" pitchFamily="17" charset="-128"/>
              </a:rPr>
              <a:t>花農家の野田さんの話</a:t>
            </a:r>
            <a:r>
              <a:rPr kumimoji="1" lang="en-US" altLang="ja-JP" sz="1300" dirty="0">
                <a:latin typeface="ＭＳ 明朝" panose="02020609040205080304" pitchFamily="17" charset="-128"/>
                <a:ea typeface="ＭＳ 明朝" panose="02020609040205080304" pitchFamily="17" charset="-128"/>
              </a:rPr>
              <a:t>】</a:t>
            </a:r>
            <a:r>
              <a:rPr kumimoji="1" lang="ja-JP" altLang="en-US" sz="1300" dirty="0">
                <a:latin typeface="ＭＳ 明朝" panose="02020609040205080304" pitchFamily="17" charset="-128"/>
                <a:ea typeface="ＭＳ 明朝" panose="02020609040205080304" pitchFamily="17" charset="-128"/>
              </a:rPr>
              <a:t>の言葉や文を使って</a:t>
            </a:r>
            <a:endParaRPr kumimoji="1" lang="en-US" altLang="ja-JP" sz="1300" dirty="0">
              <a:latin typeface="ＭＳ 明朝" panose="02020609040205080304" pitchFamily="17" charset="-128"/>
              <a:ea typeface="ＭＳ 明朝" panose="02020609040205080304" pitchFamily="17" charset="-128"/>
            </a:endParaRPr>
          </a:p>
          <a:p>
            <a:pPr>
              <a:lnSpc>
                <a:spcPts val="1660"/>
              </a:lnSpc>
            </a:pPr>
            <a:r>
              <a:rPr kumimoji="1" lang="ja-JP" altLang="en-US" sz="1300" dirty="0">
                <a:latin typeface="ＭＳ 明朝" panose="02020609040205080304" pitchFamily="17" charset="-128"/>
                <a:ea typeface="ＭＳ 明朝" panose="02020609040205080304" pitchFamily="17" charset="-128"/>
              </a:rPr>
              <a:t>　　書くこと。</a:t>
            </a:r>
            <a:endParaRPr kumimoji="1" lang="en-US" altLang="ja-JP" sz="1300" dirty="0">
              <a:latin typeface="ＭＳ 明朝" panose="02020609040205080304" pitchFamily="17" charset="-128"/>
              <a:ea typeface="ＭＳ 明朝" panose="02020609040205080304" pitchFamily="17" charset="-128"/>
            </a:endParaRPr>
          </a:p>
          <a:p>
            <a:pPr>
              <a:lnSpc>
                <a:spcPts val="1660"/>
              </a:lnSpc>
            </a:pPr>
            <a:r>
              <a:rPr kumimoji="1" lang="ja-JP" altLang="en-US" sz="1300" dirty="0">
                <a:latin typeface="ＭＳ 明朝" panose="02020609040205080304" pitchFamily="17" charset="-128"/>
                <a:ea typeface="ＭＳ 明朝" panose="02020609040205080304" pitchFamily="17" charset="-128"/>
              </a:rPr>
              <a:t>　〇　一文で書くこと。</a:t>
            </a:r>
            <a:endParaRPr kumimoji="1" lang="en-US" altLang="ja-JP" sz="1300" dirty="0">
              <a:latin typeface="ＭＳ 明朝" panose="02020609040205080304" pitchFamily="17" charset="-128"/>
              <a:ea typeface="ＭＳ 明朝" panose="02020609040205080304" pitchFamily="17" charset="-128"/>
            </a:endParaRPr>
          </a:p>
          <a:p>
            <a:pPr>
              <a:lnSpc>
                <a:spcPts val="1660"/>
              </a:lnSpc>
            </a:pPr>
            <a:r>
              <a:rPr kumimoji="1" lang="ja-JP" altLang="en-US" sz="1300" dirty="0">
                <a:latin typeface="ＭＳ 明朝" panose="02020609040205080304" pitchFamily="17" charset="-128"/>
                <a:ea typeface="ＭＳ 明朝" panose="02020609040205080304" pitchFamily="17" charset="-128"/>
              </a:rPr>
              <a:t>　〇　文の終わりを</a:t>
            </a:r>
            <a:r>
              <a:rPr lang="en-US" altLang="ja-JP" sz="1300" dirty="0">
                <a:latin typeface="ＭＳ 明朝" panose="02020609040205080304" pitchFamily="17" charset="-128"/>
                <a:ea typeface="ＭＳ 明朝" panose="02020609040205080304" pitchFamily="17" charset="-128"/>
              </a:rPr>
              <a:t>《</a:t>
            </a:r>
            <a:r>
              <a:rPr lang="ja-JP" altLang="en-US" sz="1300" dirty="0">
                <a:latin typeface="ＭＳ 明朝" panose="02020609040205080304" pitchFamily="17" charset="-128"/>
                <a:ea typeface="ＭＳ 明朝" panose="02020609040205080304" pitchFamily="17" charset="-128"/>
              </a:rPr>
              <a:t>元気に</a:t>
            </a:r>
            <a:r>
              <a:rPr lang="ja-JP" altLang="en-US" sz="1300" dirty="0" smtClean="0">
                <a:latin typeface="ＭＳ 明朝" panose="02020609040205080304" pitchFamily="17" charset="-128"/>
                <a:ea typeface="ＭＳ 明朝" panose="02020609040205080304" pitchFamily="17" charset="-128"/>
              </a:rPr>
              <a:t>そだてるポイント</a:t>
            </a:r>
            <a:r>
              <a:rPr lang="en-US" altLang="ja-JP" sz="1300" dirty="0" smtClean="0">
                <a:latin typeface="ＭＳ 明朝" panose="02020609040205080304" pitchFamily="17" charset="-128"/>
                <a:ea typeface="ＭＳ 明朝" panose="02020609040205080304" pitchFamily="17" charset="-128"/>
              </a:rPr>
              <a:t>》</a:t>
            </a:r>
            <a:r>
              <a:rPr lang="ja-JP" altLang="en-US" sz="1300" dirty="0" smtClean="0">
                <a:latin typeface="ＭＳ 明朝" panose="02020609040205080304" pitchFamily="17" charset="-128"/>
                <a:ea typeface="ＭＳ 明朝" panose="02020609040205080304" pitchFamily="17" charset="-128"/>
              </a:rPr>
              <a:t>の</a:t>
            </a:r>
            <a:endParaRPr lang="en-US" altLang="ja-JP" sz="1300" dirty="0" smtClean="0">
              <a:latin typeface="ＭＳ 明朝" panose="02020609040205080304" pitchFamily="17" charset="-128"/>
              <a:ea typeface="ＭＳ 明朝" panose="02020609040205080304" pitchFamily="17" charset="-128"/>
            </a:endParaRPr>
          </a:p>
          <a:p>
            <a:pPr>
              <a:lnSpc>
                <a:spcPts val="1660"/>
              </a:lnSpc>
            </a:pPr>
            <a:r>
              <a:rPr lang="ja-JP" altLang="en-US" sz="1300" dirty="0" smtClean="0">
                <a:latin typeface="UD Digi Kyokasho NK-R" panose="02020400000000000000" pitchFamily="18" charset="-128"/>
                <a:ea typeface="UD Digi Kyokasho NK-R" panose="02020400000000000000" pitchFamily="18" charset="-128"/>
              </a:rPr>
              <a:t>　　　　❶</a:t>
            </a:r>
            <a:r>
              <a:rPr lang="ja-JP" altLang="en-US" sz="1300" dirty="0" smtClean="0">
                <a:latin typeface="ＭＳ 明朝" panose="02020609040205080304" pitchFamily="17" charset="-128"/>
                <a:ea typeface="ＭＳ 明朝" panose="02020609040205080304" pitchFamily="17" charset="-128"/>
              </a:rPr>
              <a:t>の</a:t>
            </a:r>
            <a:r>
              <a:rPr lang="en-US" altLang="ja-JP" sz="1300" dirty="0" smtClean="0">
                <a:latin typeface="ＭＳ 明朝" panose="02020609040205080304" pitchFamily="17" charset="-128"/>
                <a:ea typeface="ＭＳ 明朝" panose="02020609040205080304" pitchFamily="17" charset="-128"/>
              </a:rPr>
              <a:t>――</a:t>
            </a:r>
            <a:r>
              <a:rPr lang="ja-JP" altLang="en-US" sz="1300" dirty="0" smtClean="0">
                <a:latin typeface="ＭＳ 明朝" panose="02020609040205080304" pitchFamily="17" charset="-128"/>
                <a:ea typeface="ＭＳ 明朝" panose="02020609040205080304" pitchFamily="17" charset="-128"/>
              </a:rPr>
              <a:t>と同じようにすること</a:t>
            </a:r>
            <a:r>
              <a:rPr lang="ja-JP" altLang="en-US" sz="1300" dirty="0">
                <a:latin typeface="ＭＳ 明朝" panose="02020609040205080304" pitchFamily="17" charset="-128"/>
                <a:ea typeface="ＭＳ 明朝" panose="02020609040205080304" pitchFamily="17" charset="-128"/>
              </a:rPr>
              <a:t>。</a:t>
            </a:r>
            <a:endParaRPr lang="en-US" altLang="ja-JP" sz="1300" dirty="0">
              <a:latin typeface="ＭＳ 明朝" panose="02020609040205080304" pitchFamily="17" charset="-128"/>
              <a:ea typeface="ＭＳ 明朝" panose="02020609040205080304" pitchFamily="17" charset="-128"/>
            </a:endParaRPr>
          </a:p>
        </p:txBody>
      </p:sp>
      <p:sp>
        <p:nvSpPr>
          <p:cNvPr id="26" name="正方形/長方形 25">
            <a:extLst>
              <a:ext uri="{FF2B5EF4-FFF2-40B4-BE49-F238E27FC236}">
                <a16:creationId xmlns:a16="http://schemas.microsoft.com/office/drawing/2014/main" id="{39198B81-BB51-5167-FB8A-8AA7B23C3344}"/>
              </a:ext>
            </a:extLst>
          </p:cNvPr>
          <p:cNvSpPr/>
          <p:nvPr/>
        </p:nvSpPr>
        <p:spPr>
          <a:xfrm>
            <a:off x="848201" y="5738612"/>
            <a:ext cx="6441104" cy="46823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kumimoji="1" lang="ja-JP" altLang="en-US" sz="1600" dirty="0">
                <a:latin typeface="UD Digi Kyokasho NK-R" panose="02020400000000000000" pitchFamily="18" charset="-128"/>
                <a:ea typeface="UD Digi Kyokasho NK-R" panose="02020400000000000000" pitchFamily="18" charset="-128"/>
              </a:rPr>
              <a:t>　❹</a:t>
            </a:r>
          </a:p>
        </p:txBody>
      </p:sp>
      <p:sp>
        <p:nvSpPr>
          <p:cNvPr id="13" name="テキスト ボックス 12">
            <a:extLst>
              <a:ext uri="{FF2B5EF4-FFF2-40B4-BE49-F238E27FC236}">
                <a16:creationId xmlns:a16="http://schemas.microsoft.com/office/drawing/2014/main" id="{F633D20F-5350-373F-B046-0D229D081787}"/>
              </a:ext>
            </a:extLst>
          </p:cNvPr>
          <p:cNvSpPr txBox="1"/>
          <p:nvPr/>
        </p:nvSpPr>
        <p:spPr>
          <a:xfrm>
            <a:off x="2209802" y="3551793"/>
            <a:ext cx="173717" cy="469747"/>
          </a:xfrm>
          <a:prstGeom prst="rect">
            <a:avLst/>
          </a:prstGeom>
          <a:noFill/>
          <a:ln w="6350"/>
        </p:spPr>
        <p:style>
          <a:lnRef idx="2">
            <a:schemeClr val="dk1"/>
          </a:lnRef>
          <a:fillRef idx="1">
            <a:schemeClr val="lt1"/>
          </a:fillRef>
          <a:effectRef idx="0">
            <a:schemeClr val="dk1"/>
          </a:effectRef>
          <a:fontRef idx="minor">
            <a:schemeClr val="dk1"/>
          </a:fontRef>
        </p:style>
        <p:txBody>
          <a:bodyPr wrap="square" rtlCol="0">
            <a:spAutoFit/>
          </a:bodyPr>
          <a:lstStyle/>
          <a:p>
            <a:endParaRPr kumimoji="1" lang="ja-JP" altLang="en-US" sz="1590" dirty="0"/>
          </a:p>
        </p:txBody>
      </p:sp>
      <p:sp>
        <p:nvSpPr>
          <p:cNvPr id="12" name="テキスト ボックス 11">
            <a:extLst>
              <a:ext uri="{FF2B5EF4-FFF2-40B4-BE49-F238E27FC236}">
                <a16:creationId xmlns:a16="http://schemas.microsoft.com/office/drawing/2014/main" id="{6AA2E29B-940D-D113-934F-CAFD46DAE3D0}"/>
              </a:ext>
            </a:extLst>
          </p:cNvPr>
          <p:cNvSpPr txBox="1"/>
          <p:nvPr/>
        </p:nvSpPr>
        <p:spPr>
          <a:xfrm>
            <a:off x="7547243" y="491645"/>
            <a:ext cx="584775" cy="6088966"/>
          </a:xfrm>
          <a:prstGeom prst="rect">
            <a:avLst/>
          </a:prstGeom>
          <a:noFill/>
        </p:spPr>
        <p:txBody>
          <a:bodyPr vert="eaVert" wrap="square" rtlCol="0">
            <a:spAutoFit/>
          </a:bodyPr>
          <a:lstStyle/>
          <a:p>
            <a:r>
              <a:rPr lang="ja-JP" altLang="en-US" sz="1300" dirty="0">
                <a:latin typeface="ＭＳ 明朝" panose="02020609040205080304" pitchFamily="17" charset="-128"/>
                <a:ea typeface="ＭＳ 明朝" panose="02020609040205080304" pitchFamily="17" charset="-128"/>
              </a:rPr>
              <a:t>　そこで、理科の時間にホウセンカの育て方を教えてくれた花農家の野田さんにひりょうについてオンラインで聞いてみることにしました。</a:t>
            </a:r>
            <a:endParaRPr kumimoji="1" lang="ja-JP" altLang="en-US" sz="1300" dirty="0">
              <a:latin typeface="ＭＳ 明朝" panose="02020609040205080304" pitchFamily="17" charset="-128"/>
              <a:ea typeface="ＭＳ 明朝" panose="02020609040205080304" pitchFamily="17" charset="-128"/>
            </a:endParaRPr>
          </a:p>
        </p:txBody>
      </p:sp>
      <p:pic>
        <p:nvPicPr>
          <p:cNvPr id="14" name="図 6" descr="関連する画像の詳細をご覧ください。美容師 求人 会社説明会開催決定!!】 美容室 カットカラー専門店 チョキペタ パート 募集!! ブランク があっても安心して働けます!">
            <a:extLst>
              <a:ext uri="{FF2B5EF4-FFF2-40B4-BE49-F238E27FC236}">
                <a16:creationId xmlns:a16="http://schemas.microsoft.com/office/drawing/2014/main" id="{62D60D24-C82A-7B48-3447-AE6C09DA21B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249808" y="507868"/>
            <a:ext cx="747259" cy="839020"/>
          </a:xfrm>
          <a:prstGeom prst="rect">
            <a:avLst/>
          </a:prstGeom>
          <a:noFill/>
          <a:extLst>
            <a:ext uri="{909E8E84-426E-40DD-AFC4-6F175D3DCCD1}">
              <a14:hiddenFill xmlns:a14="http://schemas.microsoft.com/office/drawing/2010/main">
                <a:solidFill>
                  <a:srgbClr val="FFFFFF"/>
                </a:solidFill>
              </a14:hiddenFill>
            </a:ext>
          </a:extLst>
        </p:spPr>
      </p:pic>
      <p:sp>
        <p:nvSpPr>
          <p:cNvPr id="15" name="テキスト ボックス 14">
            <a:extLst>
              <a:ext uri="{FF2B5EF4-FFF2-40B4-BE49-F238E27FC236}">
                <a16:creationId xmlns:a16="http://schemas.microsoft.com/office/drawing/2014/main" id="{C7BE3A3B-F873-AD73-0399-0F4667C3F9F2}"/>
              </a:ext>
            </a:extLst>
          </p:cNvPr>
          <p:cNvSpPr txBox="1"/>
          <p:nvPr/>
        </p:nvSpPr>
        <p:spPr>
          <a:xfrm>
            <a:off x="8062273" y="1176044"/>
            <a:ext cx="1098041" cy="161583"/>
          </a:xfrm>
          <a:prstGeom prst="rect">
            <a:avLst/>
          </a:prstGeom>
          <a:solidFill>
            <a:schemeClr val="bg1"/>
          </a:solidFill>
        </p:spPr>
        <p:txBody>
          <a:bodyPr wrap="square" lIns="0" tIns="0" rIns="0" bIns="0" rtlCol="0" anchor="ctr" anchorCtr="0">
            <a:spAutoFit/>
          </a:bodyPr>
          <a:lstStyle/>
          <a:p>
            <a:pPr algn="ctr"/>
            <a:r>
              <a:rPr kumimoji="1" lang="ja-JP" altLang="en-US" sz="1050" dirty="0">
                <a:latin typeface="+mn-ea"/>
              </a:rPr>
              <a:t>ゆみこさん</a:t>
            </a:r>
          </a:p>
        </p:txBody>
      </p:sp>
      <p:sp>
        <p:nvSpPr>
          <p:cNvPr id="5" name="スライド番号プレースホルダー 4"/>
          <p:cNvSpPr>
            <a:spLocks noGrp="1"/>
          </p:cNvSpPr>
          <p:nvPr>
            <p:ph type="sldNum" sz="quarter" idx="12"/>
          </p:nvPr>
        </p:nvSpPr>
        <p:spPr/>
        <p:txBody>
          <a:bodyPr/>
          <a:lstStyle/>
          <a:p>
            <a:fld id="{15C7773B-7665-4B83-A629-9900F8EC7825}" type="slidenum">
              <a:rPr kumimoji="1" lang="ja-JP" altLang="en-US" smtClean="0"/>
              <a:t>3</a:t>
            </a:fld>
            <a:endParaRPr kumimoji="1" lang="ja-JP" altLang="en-US"/>
          </a:p>
        </p:txBody>
      </p:sp>
      <p:sp>
        <p:nvSpPr>
          <p:cNvPr id="16" name="テキスト ボックス 15">
            <a:extLst>
              <a:ext uri="{FF2B5EF4-FFF2-40B4-BE49-F238E27FC236}">
                <a16:creationId xmlns:a16="http://schemas.microsoft.com/office/drawing/2014/main" id="{44FB9A37-EFC3-C39E-FDCE-59B129CB5BBC}"/>
              </a:ext>
            </a:extLst>
          </p:cNvPr>
          <p:cNvSpPr txBox="1"/>
          <p:nvPr/>
        </p:nvSpPr>
        <p:spPr>
          <a:xfrm>
            <a:off x="7943403" y="5158125"/>
            <a:ext cx="237739" cy="594513"/>
          </a:xfrm>
          <a:prstGeom prst="rect">
            <a:avLst/>
          </a:prstGeom>
          <a:noFill/>
        </p:spPr>
        <p:txBody>
          <a:bodyPr vert="eaVert" wrap="square" lIns="72000" tIns="36000" rIns="72000" bIns="36000" rtlCol="0">
            <a:spAutoFit/>
          </a:bodyPr>
          <a:lstStyle/>
          <a:p>
            <a:r>
              <a:rPr kumimoji="1" lang="ja-JP" altLang="en-US" sz="600">
                <a:latin typeface="MS Mincho" panose="02020609040205080304" pitchFamily="49" charset="-128"/>
                <a:ea typeface="MS Mincho" panose="02020609040205080304" pitchFamily="49" charset="-128"/>
              </a:rPr>
              <a:t>のうか</a:t>
            </a:r>
          </a:p>
        </p:txBody>
      </p:sp>
      <p:sp>
        <p:nvSpPr>
          <p:cNvPr id="17" name="テキスト ボックス 16">
            <a:extLst>
              <a:ext uri="{FF2B5EF4-FFF2-40B4-BE49-F238E27FC236}">
                <a16:creationId xmlns:a16="http://schemas.microsoft.com/office/drawing/2014/main" id="{05A1C0CC-7301-3186-2B80-92FD4FA33F27}"/>
              </a:ext>
            </a:extLst>
          </p:cNvPr>
          <p:cNvSpPr txBox="1"/>
          <p:nvPr/>
        </p:nvSpPr>
        <p:spPr>
          <a:xfrm>
            <a:off x="4878073" y="628549"/>
            <a:ext cx="513839" cy="165036"/>
          </a:xfrm>
          <a:prstGeom prst="rect">
            <a:avLst/>
          </a:prstGeom>
          <a:noFill/>
        </p:spPr>
        <p:txBody>
          <a:bodyPr vert="horz" wrap="square" lIns="36000" tIns="36000" rIns="36000" bIns="36000" rtlCol="0">
            <a:spAutoFit/>
          </a:bodyPr>
          <a:lstStyle/>
          <a:p>
            <a:r>
              <a:rPr kumimoji="1" lang="ja-JP" altLang="en-US" sz="600">
                <a:latin typeface="MS Gothic" panose="020B0609070205080204" pitchFamily="49" charset="-128"/>
                <a:ea typeface="MS Gothic" panose="020B0609070205080204" pitchFamily="49" charset="-128"/>
              </a:rPr>
              <a:t>のうか</a:t>
            </a:r>
          </a:p>
        </p:txBody>
      </p:sp>
      <p:sp>
        <p:nvSpPr>
          <p:cNvPr id="18" name="テキスト ボックス 17">
            <a:extLst>
              <a:ext uri="{FF2B5EF4-FFF2-40B4-BE49-F238E27FC236}">
                <a16:creationId xmlns:a16="http://schemas.microsoft.com/office/drawing/2014/main" id="{32B6CE8E-57D2-6CB4-9236-0AB1A3621F14}"/>
              </a:ext>
            </a:extLst>
          </p:cNvPr>
          <p:cNvSpPr txBox="1"/>
          <p:nvPr/>
        </p:nvSpPr>
        <p:spPr>
          <a:xfrm>
            <a:off x="3744929" y="3598189"/>
            <a:ext cx="513839" cy="165036"/>
          </a:xfrm>
          <a:prstGeom prst="rect">
            <a:avLst/>
          </a:prstGeom>
          <a:noFill/>
        </p:spPr>
        <p:txBody>
          <a:bodyPr vert="horz" wrap="square" lIns="36000" tIns="36000" rIns="36000" bIns="36000" rtlCol="0">
            <a:spAutoFit/>
          </a:bodyPr>
          <a:lstStyle/>
          <a:p>
            <a:r>
              <a:rPr kumimoji="1" lang="ja-JP" altLang="en-US" sz="600">
                <a:latin typeface="MS Gothic" panose="020B0609070205080204" pitchFamily="49" charset="-128"/>
                <a:ea typeface="MS Gothic" panose="020B0609070205080204" pitchFamily="49" charset="-128"/>
              </a:rPr>
              <a:t>じ</a:t>
            </a:r>
          </a:p>
        </p:txBody>
      </p:sp>
      <p:sp>
        <p:nvSpPr>
          <p:cNvPr id="19" name="テキスト ボックス 18">
            <a:extLst>
              <a:ext uri="{FF2B5EF4-FFF2-40B4-BE49-F238E27FC236}">
                <a16:creationId xmlns:a16="http://schemas.microsoft.com/office/drawing/2014/main" id="{66E18C47-82BA-4DD4-89FA-F4217AF3D924}"/>
              </a:ext>
            </a:extLst>
          </p:cNvPr>
          <p:cNvSpPr txBox="1"/>
          <p:nvPr/>
        </p:nvSpPr>
        <p:spPr>
          <a:xfrm>
            <a:off x="944228" y="1386538"/>
            <a:ext cx="237739" cy="594513"/>
          </a:xfrm>
          <a:prstGeom prst="rect">
            <a:avLst/>
          </a:prstGeom>
          <a:noFill/>
        </p:spPr>
        <p:txBody>
          <a:bodyPr vert="eaVert" wrap="square" lIns="72000" tIns="36000" rIns="72000" bIns="36000" rtlCol="0">
            <a:spAutoFit/>
          </a:bodyPr>
          <a:lstStyle/>
          <a:p>
            <a:r>
              <a:rPr kumimoji="1" lang="ja-JP" altLang="en-US" sz="600">
                <a:latin typeface="MS Mincho" panose="02020609040205080304" pitchFamily="49" charset="-128"/>
                <a:ea typeface="MS Mincho" panose="02020609040205080304" pitchFamily="49" charset="-128"/>
              </a:rPr>
              <a:t>お</a:t>
            </a:r>
          </a:p>
        </p:txBody>
      </p:sp>
      <p:grpSp>
        <p:nvGrpSpPr>
          <p:cNvPr id="24" name="グループ化 23"/>
          <p:cNvGrpSpPr/>
          <p:nvPr/>
        </p:nvGrpSpPr>
        <p:grpSpPr>
          <a:xfrm>
            <a:off x="9071731" y="3574474"/>
            <a:ext cx="488865" cy="2708904"/>
            <a:chOff x="9071731" y="3574474"/>
            <a:chExt cx="488865" cy="2708904"/>
          </a:xfrm>
        </p:grpSpPr>
        <p:sp>
          <p:nvSpPr>
            <p:cNvPr id="27" name="テキスト ボックス 26">
              <a:extLst>
                <a:ext uri="{FF2B5EF4-FFF2-40B4-BE49-F238E27FC236}">
                  <a16:creationId xmlns:a16="http://schemas.microsoft.com/office/drawing/2014/main" id="{8BBC2E76-BA34-CB58-8372-BDFEF5128286}"/>
                </a:ext>
              </a:extLst>
            </p:cNvPr>
            <p:cNvSpPr txBox="1"/>
            <p:nvPr/>
          </p:nvSpPr>
          <p:spPr>
            <a:xfrm>
              <a:off x="9102162" y="3785333"/>
              <a:ext cx="432000" cy="2498045"/>
            </a:xfrm>
            <a:prstGeom prst="rect">
              <a:avLst/>
            </a:prstGeom>
          </p:spPr>
          <p:style>
            <a:lnRef idx="2">
              <a:schemeClr val="dk1"/>
            </a:lnRef>
            <a:fillRef idx="1">
              <a:schemeClr val="lt1"/>
            </a:fillRef>
            <a:effectRef idx="0">
              <a:schemeClr val="dk1"/>
            </a:effectRef>
            <a:fontRef idx="minor">
              <a:schemeClr val="dk1"/>
            </a:fontRef>
          </p:style>
          <p:txBody>
            <a:bodyPr vert="eaVert" wrap="square" rtlCol="0">
              <a:spAutoFit/>
            </a:bodyPr>
            <a:lstStyle/>
            <a:p>
              <a:pPr algn="ctr"/>
              <a:endParaRPr kumimoji="1" lang="ja-JP" altLang="en-US" sz="1100" dirty="0">
                <a:latin typeface="ＭＳ ゴシック" panose="020B0609070205080204" pitchFamily="49" charset="-128"/>
                <a:ea typeface="ＭＳ ゴシック" panose="020B0609070205080204" pitchFamily="49" charset="-128"/>
              </a:endParaRPr>
            </a:p>
          </p:txBody>
        </p:sp>
        <p:sp>
          <p:nvSpPr>
            <p:cNvPr id="28" name="テキスト ボックス 27"/>
            <p:cNvSpPr txBox="1"/>
            <p:nvPr/>
          </p:nvSpPr>
          <p:spPr>
            <a:xfrm>
              <a:off x="9071731" y="3574474"/>
              <a:ext cx="488865" cy="246221"/>
            </a:xfrm>
            <a:prstGeom prst="rect">
              <a:avLst/>
            </a:prstGeom>
            <a:noFill/>
          </p:spPr>
          <p:txBody>
            <a:bodyPr wrap="square" rtlCol="0">
              <a:spAutoFit/>
            </a:bodyPr>
            <a:lstStyle/>
            <a:p>
              <a:r>
                <a:rPr kumimoji="1" lang="ja-JP" altLang="en-US" sz="1000" dirty="0" smtClean="0">
                  <a:latin typeface="ＭＳ ゴシック" panose="020B0609070205080204" pitchFamily="49" charset="-128"/>
                  <a:ea typeface="ＭＳ ゴシック" panose="020B0609070205080204" pitchFamily="49" charset="-128"/>
                </a:rPr>
                <a:t>名前</a:t>
              </a:r>
              <a:endParaRPr kumimoji="1" lang="ja-JP" altLang="en-US" sz="1000" dirty="0">
                <a:latin typeface="ＭＳ ゴシック" panose="020B0609070205080204" pitchFamily="49" charset="-128"/>
                <a:ea typeface="ＭＳ ゴシック" panose="020B0609070205080204" pitchFamily="49" charset="-128"/>
              </a:endParaRPr>
            </a:p>
          </p:txBody>
        </p:sp>
      </p:grpSp>
      <p:sp>
        <p:nvSpPr>
          <p:cNvPr id="29" name="AutoShape 3">
            <a:extLst>
              <a:ext uri="{FF2B5EF4-FFF2-40B4-BE49-F238E27FC236}">
                <a16:creationId xmlns:a16="http://schemas.microsoft.com/office/drawing/2014/main" id="{000E1AE4-1EF9-4850-3032-EECD2338A5A1}"/>
              </a:ext>
            </a:extLst>
          </p:cNvPr>
          <p:cNvSpPr>
            <a:spLocks noChangeArrowheads="1"/>
          </p:cNvSpPr>
          <p:nvPr/>
        </p:nvSpPr>
        <p:spPr bwMode="auto">
          <a:xfrm>
            <a:off x="8249807" y="1453634"/>
            <a:ext cx="644969" cy="5000954"/>
          </a:xfrm>
          <a:prstGeom prst="wedgeRoundRectCallout">
            <a:avLst>
              <a:gd name="adj1" fmla="val -5616"/>
              <a:gd name="adj2" fmla="val -52202"/>
              <a:gd name="adj3" fmla="val 16667"/>
            </a:avLst>
          </a:prstGeom>
          <a:solidFill>
            <a:srgbClr val="FFFFFF"/>
          </a:solidFill>
          <a:ln w="12700">
            <a:solidFill>
              <a:srgbClr val="000000"/>
            </a:solidFill>
            <a:miter lim="800000"/>
            <a:headEnd/>
            <a:tailEnd/>
          </a:ln>
        </p:spPr>
        <p:txBody>
          <a:bodyPr vert="eaVert" wrap="square" lIns="132081" tIns="66040" rIns="132081" bIns="66040" numCol="1" anchor="ctr" anchorCtr="0" compatLnSpc="1">
            <a:prstTxWarp prst="textNoShape">
              <a:avLst/>
            </a:prstTxWarp>
          </a:bodyPr>
          <a:lstStyle/>
          <a:p>
            <a:pPr defTabSz="1320538" eaLnBrk="0" fontAlgn="base" hangingPunct="0">
              <a:spcBef>
                <a:spcPct val="0"/>
              </a:spcBef>
              <a:spcAft>
                <a:spcPct val="0"/>
              </a:spcAft>
            </a:pPr>
            <a:r>
              <a:rPr lang="ja-JP" altLang="en-US" sz="1300" dirty="0">
                <a:latin typeface="ＭＳ 明朝" panose="02020609040205080304" pitchFamily="17" charset="-128"/>
                <a:ea typeface="ＭＳ 明朝" panose="02020609040205080304" pitchFamily="17" charset="-128"/>
              </a:rPr>
              <a:t>　理科でホウセンカを育てたとき、ひりょう</a:t>
            </a:r>
            <a:r>
              <a:rPr lang="ja-JP" altLang="en-US" sz="1300" dirty="0" smtClean="0">
                <a:latin typeface="ＭＳ 明朝" panose="02020609040205080304" pitchFamily="17" charset="-128"/>
                <a:ea typeface="ＭＳ 明朝" panose="02020609040205080304" pitchFamily="17" charset="-128"/>
              </a:rPr>
              <a:t>を</a:t>
            </a:r>
            <a:r>
              <a:rPr lang="ja-JP" altLang="en-US" sz="1300" u="sng" dirty="0" smtClean="0">
                <a:latin typeface="ＭＳ 明朝" panose="02020609040205080304" pitchFamily="17" charset="-128"/>
                <a:ea typeface="ＭＳ 明朝" panose="02020609040205080304" pitchFamily="17" charset="-128"/>
              </a:rPr>
              <a:t>いつ</a:t>
            </a:r>
            <a:r>
              <a:rPr lang="ja-JP" altLang="en-US" sz="1300" u="sng" dirty="0">
                <a:latin typeface="ＭＳ 明朝" panose="02020609040205080304" pitchFamily="17" charset="-128"/>
                <a:ea typeface="ＭＳ 明朝" panose="02020609040205080304" pitchFamily="17" charset="-128"/>
              </a:rPr>
              <a:t>、どれくらい</a:t>
            </a:r>
            <a:r>
              <a:rPr lang="ja-JP" altLang="en-US" sz="1300" dirty="0">
                <a:latin typeface="ＭＳ 明朝" panose="02020609040205080304" pitchFamily="17" charset="-128"/>
                <a:ea typeface="ＭＳ 明朝" panose="02020609040205080304" pitchFamily="17" charset="-128"/>
              </a:rPr>
              <a:t>やったかわすれちゃったな。そのこと</a:t>
            </a:r>
            <a:r>
              <a:rPr lang="ja-JP" altLang="en-US" sz="1300" dirty="0" smtClean="0">
                <a:latin typeface="ＭＳ 明朝" panose="02020609040205080304" pitchFamily="17" charset="-128"/>
                <a:ea typeface="ＭＳ 明朝" panose="02020609040205080304" pitchFamily="17" charset="-128"/>
              </a:rPr>
              <a:t>もつたえたいな</a:t>
            </a:r>
            <a:r>
              <a:rPr lang="ja-JP" altLang="en-US" sz="1300" dirty="0">
                <a:latin typeface="ＭＳ 明朝" panose="02020609040205080304" pitchFamily="17" charset="-128"/>
                <a:ea typeface="ＭＳ 明朝" panose="02020609040205080304" pitchFamily="17" charset="-128"/>
              </a:rPr>
              <a:t>。</a:t>
            </a:r>
            <a:endParaRPr lang="ja-JP" altLang="ja-JP" sz="1300" dirty="0">
              <a:latin typeface="ＭＳ 明朝" panose="02020609040205080304" pitchFamily="17" charset="-128"/>
              <a:ea typeface="ＭＳ 明朝" panose="02020609040205080304" pitchFamily="17" charset="-128"/>
            </a:endParaRPr>
          </a:p>
        </p:txBody>
      </p:sp>
    </p:spTree>
    <p:extLst>
      <p:ext uri="{BB962C8B-B14F-4D97-AF65-F5344CB8AC3E}">
        <p14:creationId xmlns:p14="http://schemas.microsoft.com/office/powerpoint/2010/main" val="167154075"/>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1881</TotalTime>
  <Words>137</Words>
  <Application>Microsoft Office PowerPoint</Application>
  <PresentationFormat>A4 210 x 297 mm</PresentationFormat>
  <Paragraphs>112</Paragraphs>
  <Slides>3</Slides>
  <Notes>0</Notes>
  <HiddenSlides>0</HiddenSlides>
  <MMClips>0</MMClips>
  <ScaleCrop>false</ScaleCrop>
  <HeadingPairs>
    <vt:vector size="6" baseType="variant">
      <vt:variant>
        <vt:lpstr>使用されているフォント</vt:lpstr>
      </vt:variant>
      <vt:variant>
        <vt:i4>16</vt:i4>
      </vt:variant>
      <vt:variant>
        <vt:lpstr>テーマ</vt:lpstr>
      </vt:variant>
      <vt:variant>
        <vt:i4>1</vt:i4>
      </vt:variant>
      <vt:variant>
        <vt:lpstr>スライド タイトル</vt:lpstr>
      </vt:variant>
      <vt:variant>
        <vt:i4>3</vt:i4>
      </vt:variant>
    </vt:vector>
  </HeadingPairs>
  <TitlesOfParts>
    <vt:vector size="20" baseType="lpstr">
      <vt:lpstr>BIZ UDPゴシック</vt:lpstr>
      <vt:lpstr>HGP創英角ｺﾞｼｯｸUB</vt:lpstr>
      <vt:lpstr>ＭＳ Ｐ明朝</vt:lpstr>
      <vt:lpstr>MS Gothic</vt:lpstr>
      <vt:lpstr>MS Gothic</vt:lpstr>
      <vt:lpstr>ＭＳ 明朝</vt:lpstr>
      <vt:lpstr>ＭＳ 明朝</vt:lpstr>
      <vt:lpstr>UD Digi Kyokasho NK-R</vt:lpstr>
      <vt:lpstr>UD Digi Kyokasho NP-R</vt:lpstr>
      <vt:lpstr>游ゴシック</vt:lpstr>
      <vt:lpstr>游ゴシック Light</vt:lpstr>
      <vt:lpstr>游明朝</vt:lpstr>
      <vt:lpstr>Arial</vt:lpstr>
      <vt:lpstr>Calibri</vt:lpstr>
      <vt:lpstr>Calibri Light</vt:lpstr>
      <vt:lpstr>Times New Roman</vt:lpstr>
      <vt:lpstr>Office テーマ</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0180032</dc:creator>
  <cp:lastModifiedBy>0180032</cp:lastModifiedBy>
  <cp:revision>92</cp:revision>
  <cp:lastPrinted>2023-10-10T07:23:26Z</cp:lastPrinted>
  <dcterms:created xsi:type="dcterms:W3CDTF">2023-08-11T00:59:47Z</dcterms:created>
  <dcterms:modified xsi:type="dcterms:W3CDTF">2023-12-05T23:05:22Z</dcterms:modified>
</cp:coreProperties>
</file>